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B4B5A4-D853-4B2F-BEE7-1F4119115734}" v="2" dt="2022-04-04T17:19:42.397"/>
    <p1510:client id="{0CF3B5AF-4994-44DD-8E79-F6FD2C0AB42B}" v="224" dt="2022-04-04T17:04:21.317"/>
    <p1510:client id="{8362AC7C-2D16-4C74-B7C3-8F529199B573}" v="1" dt="2022-04-04T14:25:18.9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3180" autoAdjust="0"/>
  </p:normalViewPr>
  <p:slideViewPr>
    <p:cSldViewPr snapToGrid="0">
      <p:cViewPr varScale="1">
        <p:scale>
          <a:sx n="65" d="100"/>
          <a:sy n="65" d="100"/>
        </p:scale>
        <p:origin x="634"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Андрей Пестов" userId="68351b73423a17d3" providerId="LiveId" clId="{8362AC7C-2D16-4C74-B7C3-8F529199B573}"/>
    <pc:docChg chg="modSld">
      <pc:chgData name="Андрей Пестов" userId="68351b73423a17d3" providerId="LiveId" clId="{8362AC7C-2D16-4C74-B7C3-8F529199B573}" dt="2022-04-04T14:25:27.923" v="3" actId="1076"/>
      <pc:docMkLst>
        <pc:docMk/>
      </pc:docMkLst>
      <pc:sldChg chg="addSp delSp modSp mod modAnim">
        <pc:chgData name="Андрей Пестов" userId="68351b73423a17d3" providerId="LiveId" clId="{8362AC7C-2D16-4C74-B7C3-8F529199B573}" dt="2022-04-04T14:25:27.923" v="3" actId="1076"/>
        <pc:sldMkLst>
          <pc:docMk/>
          <pc:sldMk cId="2773675011" sldId="262"/>
        </pc:sldMkLst>
        <pc:spChg chg="del">
          <ac:chgData name="Андрей Пестов" userId="68351b73423a17d3" providerId="LiveId" clId="{8362AC7C-2D16-4C74-B7C3-8F529199B573}" dt="2022-04-04T14:25:18.895" v="0"/>
          <ac:spMkLst>
            <pc:docMk/>
            <pc:sldMk cId="2773675011" sldId="262"/>
            <ac:spMk id="3" creationId="{CEB24EC8-CE65-22A9-75C7-E5335628D6BC}"/>
          </ac:spMkLst>
        </pc:spChg>
        <pc:picChg chg="add mod">
          <ac:chgData name="Андрей Пестов" userId="68351b73423a17d3" providerId="LiveId" clId="{8362AC7C-2D16-4C74-B7C3-8F529199B573}" dt="2022-04-04T14:25:27.923" v="3" actId="1076"/>
          <ac:picMkLst>
            <pc:docMk/>
            <pc:sldMk cId="2773675011" sldId="262"/>
            <ac:picMk id="4" creationId="{FD50A03F-D921-4F1F-9C8F-DA1015926B81}"/>
          </ac:picMkLst>
        </pc:picChg>
      </pc:sldChg>
    </pc:docChg>
  </pc:docChgLst>
  <pc:docChgLst>
    <pc:chgData name="Пестов Андрей" userId="68351b73423a17d3" providerId="Windows Live" clId="Web-{0BB4B5A4-D853-4B2F-BEE7-1F4119115734}"/>
    <pc:docChg chg="addSld modSld">
      <pc:chgData name="Пестов Андрей" userId="68351b73423a17d3" providerId="Windows Live" clId="Web-{0BB4B5A4-D853-4B2F-BEE7-1F4119115734}" dt="2022-04-04T17:19:37.444" v="180"/>
      <pc:docMkLst>
        <pc:docMk/>
      </pc:docMkLst>
      <pc:sldChg chg="new modNotes">
        <pc:chgData name="Пестов Андрей" userId="68351b73423a17d3" providerId="Windows Live" clId="Web-{0BB4B5A4-D853-4B2F-BEE7-1F4119115734}" dt="2022-04-04T17:19:37.444" v="180"/>
        <pc:sldMkLst>
          <pc:docMk/>
          <pc:sldMk cId="2773675011" sldId="262"/>
        </pc:sldMkLst>
      </pc:sldChg>
    </pc:docChg>
  </pc:docChgLst>
  <pc:docChgLst>
    <pc:chgData name="Пестов Андрей" userId="68351b73423a17d3" providerId="Windows Live" clId="Web-{0CF3B5AF-4994-44DD-8E79-F6FD2C0AB42B}"/>
    <pc:docChg chg="addSld modSld">
      <pc:chgData name="Пестов Андрей" userId="68351b73423a17d3" providerId="Windows Live" clId="Web-{0CF3B5AF-4994-44DD-8E79-F6FD2C0AB42B}" dt="2022-04-04T17:09:11.153" v="1026"/>
      <pc:docMkLst>
        <pc:docMk/>
      </pc:docMkLst>
      <pc:sldChg chg="addSp delSp modSp modNotes">
        <pc:chgData name="Пестов Андрей" userId="68351b73423a17d3" providerId="Windows Live" clId="Web-{0CF3B5AF-4994-44DD-8E79-F6FD2C0AB42B}" dt="2022-04-04T16:34:01.958" v="5"/>
        <pc:sldMkLst>
          <pc:docMk/>
          <pc:sldMk cId="3323354915" sldId="259"/>
        </pc:sldMkLst>
        <pc:spChg chg="del">
          <ac:chgData name="Пестов Андрей" userId="68351b73423a17d3" providerId="Windows Live" clId="Web-{0CF3B5AF-4994-44DD-8E79-F6FD2C0AB42B}" dt="2022-04-04T16:32:58.112" v="0"/>
          <ac:spMkLst>
            <pc:docMk/>
            <pc:sldMk cId="3323354915" sldId="259"/>
            <ac:spMk id="3" creationId="{E898FB64-038E-4109-BB1E-15AC642461A1}"/>
          </ac:spMkLst>
        </pc:spChg>
        <pc:picChg chg="add mod ord">
          <ac:chgData name="Пестов Андрей" userId="68351b73423a17d3" providerId="Windows Live" clId="Web-{0CF3B5AF-4994-44DD-8E79-F6FD2C0AB42B}" dt="2022-04-04T16:33:05.394" v="3" actId="1076"/>
          <ac:picMkLst>
            <pc:docMk/>
            <pc:sldMk cId="3323354915" sldId="259"/>
            <ac:picMk id="4" creationId="{20429EE7-D191-8255-9BD6-E3EEED70DC6A}"/>
          </ac:picMkLst>
        </pc:picChg>
      </pc:sldChg>
      <pc:sldChg chg="addSp delSp modSp new modNotes">
        <pc:chgData name="Пестов Андрей" userId="68351b73423a17d3" providerId="Windows Live" clId="Web-{0CF3B5AF-4994-44DD-8E79-F6FD2C0AB42B}" dt="2022-04-04T16:50:54.640" v="431"/>
        <pc:sldMkLst>
          <pc:docMk/>
          <pc:sldMk cId="1157212473" sldId="260"/>
        </pc:sldMkLst>
        <pc:spChg chg="del">
          <ac:chgData name="Пестов Андрей" userId="68351b73423a17d3" providerId="Windows Live" clId="Web-{0CF3B5AF-4994-44DD-8E79-F6FD2C0AB42B}" dt="2022-04-04T16:41:39.985" v="86"/>
          <ac:spMkLst>
            <pc:docMk/>
            <pc:sldMk cId="1157212473" sldId="260"/>
            <ac:spMk id="3" creationId="{94AD9388-5F0D-415C-A5CA-18C301D18F43}"/>
          </ac:spMkLst>
        </pc:spChg>
        <pc:spChg chg="add del mod">
          <ac:chgData name="Пестов Андрей" userId="68351b73423a17d3" providerId="Windows Live" clId="Web-{0CF3B5AF-4994-44DD-8E79-F6FD2C0AB42B}" dt="2022-04-04T16:42:43.252" v="93"/>
          <ac:spMkLst>
            <pc:docMk/>
            <pc:sldMk cId="1157212473" sldId="260"/>
            <ac:spMk id="6" creationId="{B206F001-0CEF-6476-23DE-DBCF5E6C6A4F}"/>
          </ac:spMkLst>
        </pc:spChg>
        <pc:picChg chg="add del mod ord">
          <ac:chgData name="Пестов Андрей" userId="68351b73423a17d3" providerId="Windows Live" clId="Web-{0CF3B5AF-4994-44DD-8E79-F6FD2C0AB42B}" dt="2022-04-04T16:42:40.987" v="92"/>
          <ac:picMkLst>
            <pc:docMk/>
            <pc:sldMk cId="1157212473" sldId="260"/>
            <ac:picMk id="4" creationId="{F66CA91C-0B5E-DB75-3DAF-18580AE2FAF5}"/>
          </ac:picMkLst>
        </pc:picChg>
        <pc:picChg chg="add mod ord">
          <ac:chgData name="Пестов Андрей" userId="68351b73423a17d3" providerId="Windows Live" clId="Web-{0CF3B5AF-4994-44DD-8E79-F6FD2C0AB42B}" dt="2022-04-04T16:46:17.164" v="97" actId="1076"/>
          <ac:picMkLst>
            <pc:docMk/>
            <pc:sldMk cId="1157212473" sldId="260"/>
            <ac:picMk id="7" creationId="{F9085AB1-8604-5955-CFF5-9931A8B14A25}"/>
          </ac:picMkLst>
        </pc:picChg>
      </pc:sldChg>
      <pc:sldChg chg="addSp delSp modSp new modNotes">
        <pc:chgData name="Пестов Андрей" userId="68351b73423a17d3" providerId="Windows Live" clId="Web-{0CF3B5AF-4994-44DD-8E79-F6FD2C0AB42B}" dt="2022-04-04T17:09:11.153" v="1026"/>
        <pc:sldMkLst>
          <pc:docMk/>
          <pc:sldMk cId="620636093" sldId="261"/>
        </pc:sldMkLst>
        <pc:spChg chg="mod">
          <ac:chgData name="Пестов Андрей" userId="68351b73423a17d3" providerId="Windows Live" clId="Web-{0CF3B5AF-4994-44DD-8E79-F6FD2C0AB42B}" dt="2022-04-04T17:00:13.905" v="746" actId="20577"/>
          <ac:spMkLst>
            <pc:docMk/>
            <pc:sldMk cId="620636093" sldId="261"/>
            <ac:spMk id="2" creationId="{92596C63-07EC-50C8-937A-3AD6986DF5D9}"/>
          </ac:spMkLst>
        </pc:spChg>
        <pc:spChg chg="mod">
          <ac:chgData name="Пестов Андрей" userId="68351b73423a17d3" providerId="Windows Live" clId="Web-{0CF3B5AF-4994-44DD-8E79-F6FD2C0AB42B}" dt="2022-04-04T17:04:21.192" v="788" actId="20577"/>
          <ac:spMkLst>
            <pc:docMk/>
            <pc:sldMk cId="620636093" sldId="261"/>
            <ac:spMk id="3" creationId="{FEFA142F-4F0B-7EA0-936C-E784F84E2941}"/>
          </ac:spMkLst>
        </pc:spChg>
        <pc:spChg chg="add del">
          <ac:chgData name="Пестов Андрей" userId="68351b73423a17d3" providerId="Windows Live" clId="Web-{0CF3B5AF-4994-44DD-8E79-F6FD2C0AB42B}" dt="2022-04-04T16:55:33.554" v="520"/>
          <ac:spMkLst>
            <pc:docMk/>
            <pc:sldMk cId="620636093" sldId="261"/>
            <ac:spMk id="4" creationId="{EB11F366-F2D6-BCBB-350C-F5F594861023}"/>
          </ac:spMkLst>
        </pc:spChg>
        <pc:spChg chg="add del">
          <ac:chgData name="Пестов Андрей" userId="68351b73423a17d3" providerId="Windows Live" clId="Web-{0CF3B5AF-4994-44DD-8E79-F6FD2C0AB42B}" dt="2022-04-04T16:55:37.804" v="522"/>
          <ac:spMkLst>
            <pc:docMk/>
            <pc:sldMk cId="620636093" sldId="261"/>
            <ac:spMk id="5" creationId="{64A8CBC2-098C-2F36-C36C-0A63E14DBFEA}"/>
          </ac:spMkLst>
        </pc:spChg>
      </pc:sldChg>
    </pc:docChg>
  </pc:docChgLst>
</pc:chgInfo>
</file>

<file path=ppt/media/image1.jpe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E0213D-18C8-4902-B91D-8FCB98E8B14B}" type="datetimeFigureOut">
              <a:rPr lang="en-US" smtClean="0"/>
              <a:t>4/4/2022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5A85A1-3DBF-4458-95C0-9121E3FA9A92}" type="slidenum">
              <a:rPr lang="en-US" smtClean="0"/>
              <a:t>‹#›</a:t>
            </a:fld>
            <a:endParaRPr lang="en-US"/>
          </a:p>
        </p:txBody>
      </p:sp>
    </p:spTree>
    <p:extLst>
      <p:ext uri="{BB962C8B-B14F-4D97-AF65-F5344CB8AC3E}">
        <p14:creationId xmlns:p14="http://schemas.microsoft.com/office/powerpoint/2010/main" val="3013961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arxiv.org/pdf/2101.10402.pdf"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95A85A1-3DBF-4458-95C0-9121E3FA9A92}" type="slidenum">
              <a:rPr lang="en-US" smtClean="0"/>
              <a:t>1</a:t>
            </a:fld>
            <a:endParaRPr lang="en-US"/>
          </a:p>
        </p:txBody>
      </p:sp>
    </p:spTree>
    <p:extLst>
      <p:ext uri="{BB962C8B-B14F-4D97-AF65-F5344CB8AC3E}">
        <p14:creationId xmlns:p14="http://schemas.microsoft.com/office/powerpoint/2010/main" val="31192721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ru-RU" b="0" dirty="0">
                <a:solidFill>
                  <a:srgbClr val="D4D4D4"/>
                </a:solidFill>
                <a:effectLst/>
                <a:latin typeface="Consolas" panose="020B0609020204030204" pitchFamily="49" charset="0"/>
              </a:rPr>
              <a:t>Основной вид </a:t>
            </a:r>
            <a:r>
              <a:rPr lang="ru-RU" b="0" dirty="0" err="1">
                <a:solidFill>
                  <a:srgbClr val="D4D4D4"/>
                </a:solidFill>
                <a:effectLst/>
                <a:latin typeface="Consolas" panose="020B0609020204030204" pitchFamily="49" charset="0"/>
              </a:rPr>
              <a:t>робо</a:t>
            </a:r>
            <a:r>
              <a:rPr lang="ru-RU" b="0" dirty="0">
                <a:solidFill>
                  <a:srgbClr val="D4D4D4"/>
                </a:solidFill>
                <a:effectLst/>
                <a:latin typeface="Consolas" panose="020B0609020204030204" pitchFamily="49" charset="0"/>
              </a:rPr>
              <a:t>-животных - это шагающие четвероногие роботы, разработка которых активно ведется, а некоторые проекты уже внедряются в производство или тестируются в военных частях. </a:t>
            </a:r>
            <a:r>
              <a:rPr lang="ru-RU" b="0" dirty="0" err="1">
                <a:solidFill>
                  <a:srgbClr val="D4D4D4"/>
                </a:solidFill>
                <a:effectLst/>
                <a:latin typeface="Consolas" panose="020B0609020204030204" pitchFamily="49" charset="0"/>
              </a:rPr>
              <a:t>Робособаки</a:t>
            </a:r>
            <a:r>
              <a:rPr lang="ru-RU" b="0" dirty="0">
                <a:solidFill>
                  <a:srgbClr val="D4D4D4"/>
                </a:solidFill>
                <a:effectLst/>
                <a:latin typeface="Consolas" panose="020B0609020204030204" pitchFamily="49" charset="0"/>
              </a:rPr>
              <a:t> используются в задачах, связанных с повышенным риском и сложностью прохождения, где опасно использовать человека, а колесные или гусеничные платформы испытывают сложности для преодоления препятствия. Нестандартный но интересный пример – построение 3д карты виноградников или других сельскохозяйственных растений для мониторинга процесса роста и качества растений. </a:t>
            </a:r>
          </a:p>
          <a:p>
            <a:pPr marL="0" marR="0" lvl="0" indent="0" algn="l" defTabSz="914400" rtl="0" eaLnBrk="1" fontAlgn="auto" latinLnBrk="0" hangingPunct="1">
              <a:lnSpc>
                <a:spcPct val="100000"/>
              </a:lnSpc>
              <a:spcBef>
                <a:spcPts val="0"/>
              </a:spcBef>
              <a:spcAft>
                <a:spcPts val="0"/>
              </a:spcAft>
              <a:buClrTx/>
              <a:buSzTx/>
              <a:buFontTx/>
              <a:buNone/>
              <a:tabLst/>
              <a:defRPr/>
            </a:pPr>
            <a:endParaRPr lang="ru-RU" b="0" dirty="0">
              <a:solidFill>
                <a:srgbClr val="D4D4D4"/>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ru-RU" b="0" dirty="0">
                <a:solidFill>
                  <a:srgbClr val="D4D4D4"/>
                </a:solidFill>
                <a:effectLst/>
                <a:latin typeface="Consolas" panose="020B0609020204030204" pitchFamily="49" charset="0"/>
              </a:rPr>
              <a:t>Для более эффективного использования мобильных роботов разработчики стараются делать их автономными, для этого используются алгоритмы, решающие задачу SLAM. </a:t>
            </a:r>
          </a:p>
          <a:p>
            <a:r>
              <a:rPr lang="ru-RU" b="0" dirty="0">
                <a:solidFill>
                  <a:srgbClr val="D4D4D4"/>
                </a:solidFill>
                <a:effectLst/>
                <a:latin typeface="Consolas" panose="020B0609020204030204" pitchFamily="49" charset="0"/>
              </a:rPr>
              <a:t>SLAM в робототехнике активно развивается, двумерный SLAM уже на достаточном уровне точности, скорости работы и простоте внедрение в любой проект. Но в моем случае для </a:t>
            </a:r>
            <a:r>
              <a:rPr lang="ru-RU" b="0" dirty="0" err="1">
                <a:solidFill>
                  <a:srgbClr val="D4D4D4"/>
                </a:solidFill>
                <a:effectLst/>
                <a:latin typeface="Consolas" panose="020B0609020204030204" pitchFamily="49" charset="0"/>
              </a:rPr>
              <a:t>робособаки</a:t>
            </a:r>
            <a:r>
              <a:rPr lang="ru-RU" b="0" dirty="0">
                <a:solidFill>
                  <a:srgbClr val="D4D4D4"/>
                </a:solidFill>
                <a:effectLst/>
                <a:latin typeface="Consolas" panose="020B0609020204030204" pitchFamily="49" charset="0"/>
              </a:rPr>
              <a:t> необходим трехмерный SLAM, так как робот собака, в отличие от колесных платформ, может передвигаться в трехмерном пространстве, например забираться на объекты, подниматься по лестнице. Многие алгоритмы управления ногами собаки могут вслепую проходить эти препятствия, используя обратную связь от поверхности (преждевременное присутствие контакта или отсутствие). Но для того, чтобы робот решился проходить данное препятствие нам нужно оценить его высоту и крутость подъема и разрешить ему идти по этой траектории, в двумерном SLAM любое препятствие выше заданной высоты будет считаться препятствием, которое невозможно обойти. Кроме того, используя данные о препятствии мы можем улучшить алгоритм управления роботом для более быстрого и надежного прохождения этого препятствия.</a:t>
            </a:r>
          </a:p>
          <a:p>
            <a:br>
              <a:rPr lang="ru-RU" b="0" dirty="0">
                <a:solidFill>
                  <a:srgbClr val="D4D4D4"/>
                </a:solidFill>
                <a:effectLst/>
                <a:latin typeface="Consolas" panose="020B0609020204030204" pitchFamily="49" charset="0"/>
              </a:rPr>
            </a:br>
            <a:r>
              <a:rPr lang="ru-RU" b="0" dirty="0">
                <a:solidFill>
                  <a:srgbClr val="D4D4D4"/>
                </a:solidFill>
                <a:effectLst/>
                <a:latin typeface="Consolas" panose="020B0609020204030204" pitchFamily="49" charset="0"/>
              </a:rPr>
              <a:t>Есть несколько методов, которые решают данную задачу 3D SLAM. Но в условиях частых колебаниях и резких движений </a:t>
            </a:r>
            <a:r>
              <a:rPr lang="ru-RU" b="0" dirty="0" err="1">
                <a:solidFill>
                  <a:srgbClr val="D4D4D4"/>
                </a:solidFill>
                <a:effectLst/>
                <a:latin typeface="Consolas" panose="020B0609020204030204" pitchFamily="49" charset="0"/>
              </a:rPr>
              <a:t>робособаки</a:t>
            </a:r>
            <a:r>
              <a:rPr lang="ru-RU" b="0" dirty="0">
                <a:solidFill>
                  <a:srgbClr val="D4D4D4"/>
                </a:solidFill>
                <a:effectLst/>
                <a:latin typeface="Consolas" panose="020B0609020204030204" pitchFamily="49" charset="0"/>
              </a:rPr>
              <a:t>, есть вероятность получить значительные ошибки в построение карты и локализации. </a:t>
            </a:r>
          </a:p>
          <a:p>
            <a:endParaRPr lang="en-US" dirty="0"/>
          </a:p>
        </p:txBody>
      </p:sp>
      <p:sp>
        <p:nvSpPr>
          <p:cNvPr id="4" name="Slide Number Placeholder 3"/>
          <p:cNvSpPr>
            <a:spLocks noGrp="1"/>
          </p:cNvSpPr>
          <p:nvPr>
            <p:ph type="sldNum" sz="quarter" idx="5"/>
          </p:nvPr>
        </p:nvSpPr>
        <p:spPr/>
        <p:txBody>
          <a:bodyPr/>
          <a:lstStyle/>
          <a:p>
            <a:fld id="{095A85A1-3DBF-4458-95C0-9121E3FA9A92}" type="slidenum">
              <a:rPr lang="en-US" smtClean="0"/>
              <a:t>2</a:t>
            </a:fld>
            <a:endParaRPr lang="en-US"/>
          </a:p>
        </p:txBody>
      </p:sp>
    </p:spTree>
    <p:extLst>
      <p:ext uri="{BB962C8B-B14F-4D97-AF65-F5344CB8AC3E}">
        <p14:creationId xmlns:p14="http://schemas.microsoft.com/office/powerpoint/2010/main" val="8338755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u-RU" dirty="0"/>
              <a:t>Цель – сравнить существующие методы 3</a:t>
            </a:r>
            <a:r>
              <a:rPr lang="en-US" dirty="0"/>
              <a:t>d </a:t>
            </a:r>
            <a:r>
              <a:rPr lang="ru-RU" dirty="0" err="1"/>
              <a:t>лидарного</a:t>
            </a:r>
            <a:r>
              <a:rPr lang="ru-RU" dirty="0"/>
              <a:t> </a:t>
            </a:r>
            <a:r>
              <a:rPr lang="en-US" dirty="0"/>
              <a:t>SLAM</a:t>
            </a:r>
            <a:r>
              <a:rPr lang="ru-RU" dirty="0"/>
              <a:t>, оценить возможность использования их на </a:t>
            </a:r>
            <a:r>
              <a:rPr lang="ru-RU" dirty="0" err="1"/>
              <a:t>квадрупедах</a:t>
            </a:r>
            <a:r>
              <a:rPr lang="ru-RU" dirty="0"/>
              <a:t>. </a:t>
            </a:r>
          </a:p>
          <a:p>
            <a:r>
              <a:rPr lang="ru-RU" dirty="0"/>
              <a:t>Задачи: </a:t>
            </a:r>
            <a:endParaRPr lang="en-US" dirty="0"/>
          </a:p>
          <a:p>
            <a:pPr marL="171450" indent="-171450">
              <a:buFont typeface="Arial" panose="020B0604020202020204" pitchFamily="34" charset="0"/>
              <a:buChar char="•"/>
            </a:pPr>
            <a:r>
              <a:rPr lang="ru-RU" dirty="0"/>
              <a:t>Запустить в </a:t>
            </a:r>
            <a:r>
              <a:rPr lang="en-US" dirty="0"/>
              <a:t>Gazebo </a:t>
            </a:r>
            <a:r>
              <a:rPr lang="ru-RU" dirty="0"/>
              <a:t>симуляцию </a:t>
            </a:r>
            <a:r>
              <a:rPr lang="ru-RU" dirty="0" err="1"/>
              <a:t>квадрупеда</a:t>
            </a:r>
            <a:r>
              <a:rPr lang="ru-RU" dirty="0"/>
              <a:t> </a:t>
            </a:r>
            <a:r>
              <a:rPr lang="en-US" dirty="0"/>
              <a:t>Champ https://github.com/chvmp/champ (</a:t>
            </a:r>
            <a:r>
              <a:rPr lang="ru-RU" dirty="0"/>
              <a:t>сделано)</a:t>
            </a:r>
          </a:p>
          <a:p>
            <a:pPr marL="171450" indent="-171450">
              <a:buFont typeface="Arial" panose="020B0604020202020204" pitchFamily="34" charset="0"/>
              <a:buChar char="•"/>
            </a:pPr>
            <a:r>
              <a:rPr lang="ru-RU" dirty="0"/>
              <a:t>Выбрать наиболее подходящие методы, запустить их в среде </a:t>
            </a:r>
            <a:r>
              <a:rPr lang="en-US" dirty="0"/>
              <a:t>ROS </a:t>
            </a:r>
            <a:r>
              <a:rPr lang="ru-RU" dirty="0"/>
              <a:t>, в симуляции </a:t>
            </a:r>
            <a:r>
              <a:rPr lang="en-US" dirty="0"/>
              <a:t>Gazebo</a:t>
            </a:r>
            <a:r>
              <a:rPr lang="ru-RU" dirty="0"/>
              <a:t> (сделано) и оценить качество построенных карт без помех</a:t>
            </a:r>
          </a:p>
          <a:p>
            <a:pPr marL="171450" indent="-171450">
              <a:buFont typeface="Arial" panose="020B0604020202020204" pitchFamily="34" charset="0"/>
              <a:buChar char="•"/>
            </a:pPr>
            <a:r>
              <a:rPr lang="ru-RU" dirty="0"/>
              <a:t>Внедрить в симуляцию внешние колебания и помехи, соответствующие помехам на реальном роботе, аналогично записанным логам </a:t>
            </a:r>
            <a:r>
              <a:rPr lang="ru-RU" dirty="0" err="1"/>
              <a:t>одометрии</a:t>
            </a:r>
            <a:r>
              <a:rPr lang="ru-RU" dirty="0"/>
              <a:t> с реального робота</a:t>
            </a:r>
          </a:p>
          <a:p>
            <a:pPr marL="171450" indent="-171450">
              <a:buFont typeface="Arial" panose="020B0604020202020204" pitchFamily="34" charset="0"/>
              <a:buChar char="•"/>
            </a:pPr>
            <a:r>
              <a:rPr lang="ru-RU" dirty="0"/>
              <a:t>Выбрать наиболее подходящие критерии оценки 3д карты и сравнить по этим критериям полученные 3д карты</a:t>
            </a:r>
          </a:p>
          <a:p>
            <a:pPr marL="0" indent="0">
              <a:buFont typeface="Arial" panose="020B0604020202020204" pitchFamily="34" charset="0"/>
              <a:buNone/>
            </a:pPr>
            <a:endParaRPr lang="en-US" dirty="0"/>
          </a:p>
        </p:txBody>
      </p:sp>
      <p:sp>
        <p:nvSpPr>
          <p:cNvPr id="4" name="Slide Number Placeholder 3"/>
          <p:cNvSpPr>
            <a:spLocks noGrp="1"/>
          </p:cNvSpPr>
          <p:nvPr>
            <p:ph type="sldNum" sz="quarter" idx="5"/>
          </p:nvPr>
        </p:nvSpPr>
        <p:spPr/>
        <p:txBody>
          <a:bodyPr/>
          <a:lstStyle/>
          <a:p>
            <a:fld id="{095A85A1-3DBF-4458-95C0-9121E3FA9A92}" type="slidenum">
              <a:rPr lang="en-US" smtClean="0"/>
              <a:t>3</a:t>
            </a:fld>
            <a:endParaRPr lang="en-US"/>
          </a:p>
        </p:txBody>
      </p:sp>
    </p:spTree>
    <p:extLst>
      <p:ext uri="{BB962C8B-B14F-4D97-AF65-F5344CB8AC3E}">
        <p14:creationId xmlns:p14="http://schemas.microsoft.com/office/powerpoint/2010/main" val="996400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err="1"/>
              <a:t>Так</a:t>
            </a:r>
            <a:r>
              <a:rPr lang="en-US" dirty="0"/>
              <a:t> </a:t>
            </a:r>
            <a:r>
              <a:rPr lang="en-US" dirty="0" err="1"/>
              <a:t>как</a:t>
            </a:r>
            <a:r>
              <a:rPr lang="en-US" dirty="0"/>
              <a:t> </a:t>
            </a:r>
            <a:r>
              <a:rPr lang="en-US" dirty="0" err="1"/>
              <a:t>доступа</a:t>
            </a:r>
            <a:r>
              <a:rPr lang="en-US" dirty="0"/>
              <a:t> к </a:t>
            </a:r>
            <a:r>
              <a:rPr lang="en-US" dirty="0" err="1"/>
              <a:t>реальной</a:t>
            </a:r>
            <a:r>
              <a:rPr lang="en-US" dirty="0"/>
              <a:t> </a:t>
            </a:r>
            <a:r>
              <a:rPr lang="en-US" dirty="0" err="1"/>
              <a:t>робособаке</a:t>
            </a:r>
            <a:r>
              <a:rPr lang="en-US" dirty="0"/>
              <a:t> у </a:t>
            </a:r>
            <a:r>
              <a:rPr lang="en-US" dirty="0" err="1"/>
              <a:t>меня</a:t>
            </a:r>
            <a:r>
              <a:rPr lang="en-US" dirty="0"/>
              <a:t> </a:t>
            </a:r>
            <a:r>
              <a:rPr lang="en-US" dirty="0" err="1"/>
              <a:t>нет</a:t>
            </a:r>
            <a:r>
              <a:rPr lang="en-US" dirty="0"/>
              <a:t>, я </a:t>
            </a:r>
            <a:r>
              <a:rPr lang="en-US" dirty="0" err="1"/>
              <a:t>не</a:t>
            </a:r>
            <a:r>
              <a:rPr lang="en-US" dirty="0"/>
              <a:t> </a:t>
            </a:r>
            <a:r>
              <a:rPr lang="en-US" dirty="0" err="1"/>
              <a:t>смогу</a:t>
            </a:r>
            <a:r>
              <a:rPr lang="en-US" dirty="0"/>
              <a:t> </a:t>
            </a:r>
            <a:r>
              <a:rPr lang="en-US" dirty="0" err="1"/>
              <a:t>протестировать</a:t>
            </a:r>
            <a:r>
              <a:rPr lang="en-US" dirty="0"/>
              <a:t> </a:t>
            </a:r>
            <a:r>
              <a:rPr lang="en-US" dirty="0" err="1"/>
              <a:t>все</a:t>
            </a:r>
            <a:r>
              <a:rPr lang="en-US" dirty="0"/>
              <a:t> </a:t>
            </a:r>
            <a:r>
              <a:rPr lang="en-US" dirty="0" err="1"/>
              <a:t>методы</a:t>
            </a:r>
            <a:r>
              <a:rPr lang="en-US" dirty="0"/>
              <a:t> SLAM в </a:t>
            </a:r>
            <a:r>
              <a:rPr lang="en-US" dirty="0" err="1"/>
              <a:t>реальных</a:t>
            </a:r>
            <a:r>
              <a:rPr lang="en-US" dirty="0"/>
              <a:t> </a:t>
            </a:r>
            <a:r>
              <a:rPr lang="en-US" dirty="0" err="1"/>
              <a:t>условиях</a:t>
            </a:r>
            <a:r>
              <a:rPr lang="en-US" dirty="0"/>
              <a:t>. </a:t>
            </a:r>
            <a:r>
              <a:rPr lang="en-US" dirty="0" err="1"/>
              <a:t>Поэтому</a:t>
            </a:r>
            <a:r>
              <a:rPr lang="en-US" dirty="0"/>
              <a:t> в </a:t>
            </a:r>
            <a:r>
              <a:rPr lang="en-US" dirty="0" err="1"/>
              <a:t>данной</a:t>
            </a:r>
            <a:r>
              <a:rPr lang="en-US" dirty="0"/>
              <a:t> </a:t>
            </a:r>
            <a:r>
              <a:rPr lang="en-US" dirty="0" err="1"/>
              <a:t>работе</a:t>
            </a:r>
            <a:r>
              <a:rPr lang="en-US" dirty="0"/>
              <a:t> я </a:t>
            </a:r>
            <a:r>
              <a:rPr lang="en-US" dirty="0" err="1"/>
              <a:t>буду</a:t>
            </a:r>
            <a:r>
              <a:rPr lang="en-US" dirty="0"/>
              <a:t> </a:t>
            </a:r>
            <a:r>
              <a:rPr lang="en-US" dirty="0" err="1"/>
              <a:t>проверять</a:t>
            </a:r>
            <a:r>
              <a:rPr lang="en-US" dirty="0"/>
              <a:t> </a:t>
            </a:r>
            <a:r>
              <a:rPr lang="en-US" dirty="0" err="1"/>
              <a:t>доступные</a:t>
            </a:r>
            <a:r>
              <a:rPr lang="en-US" dirty="0"/>
              <a:t> </a:t>
            </a:r>
            <a:r>
              <a:rPr lang="en-US" dirty="0" err="1"/>
              <a:t>методы</a:t>
            </a:r>
            <a:r>
              <a:rPr lang="en-US" dirty="0"/>
              <a:t> в </a:t>
            </a:r>
            <a:r>
              <a:rPr lang="en-US" dirty="0" err="1"/>
              <a:t>симуляции</a:t>
            </a:r>
            <a:r>
              <a:rPr lang="en-US" dirty="0"/>
              <a:t> Gazebo, </a:t>
            </a:r>
            <a:r>
              <a:rPr lang="en-US" dirty="0" err="1"/>
              <a:t>используя</a:t>
            </a:r>
            <a:r>
              <a:rPr lang="en-US" dirty="0"/>
              <a:t> </a:t>
            </a:r>
            <a:r>
              <a:rPr lang="en-US" dirty="0" err="1"/>
              <a:t>готовую</a:t>
            </a:r>
            <a:r>
              <a:rPr lang="en-US" dirty="0"/>
              <a:t> </a:t>
            </a:r>
            <a:r>
              <a:rPr lang="en-US" dirty="0" err="1"/>
              <a:t>модель</a:t>
            </a:r>
            <a:r>
              <a:rPr lang="en-US" dirty="0"/>
              <a:t> </a:t>
            </a:r>
            <a:r>
              <a:rPr lang="en-US" dirty="0" err="1"/>
              <a:t>робособки</a:t>
            </a:r>
            <a:r>
              <a:rPr lang="en-US" dirty="0"/>
              <a:t> с </a:t>
            </a:r>
            <a:r>
              <a:rPr lang="en-US" dirty="0" err="1"/>
              <a:t>дополнительной</a:t>
            </a:r>
            <a:r>
              <a:rPr lang="en-US" dirty="0"/>
              <a:t> </a:t>
            </a:r>
            <a:r>
              <a:rPr lang="en-US" dirty="0" err="1"/>
              <a:t>имитацией</a:t>
            </a:r>
            <a:r>
              <a:rPr lang="en-US" dirty="0"/>
              <a:t> </a:t>
            </a:r>
            <a:r>
              <a:rPr lang="en-US" dirty="0" err="1"/>
              <a:t>помех</a:t>
            </a:r>
            <a:r>
              <a:rPr lang="en-US" dirty="0"/>
              <a:t>, </a:t>
            </a:r>
            <a:r>
              <a:rPr lang="en-US" dirty="0" err="1"/>
              <a:t>соответствующих</a:t>
            </a:r>
            <a:r>
              <a:rPr lang="en-US" dirty="0"/>
              <a:t> </a:t>
            </a:r>
            <a:r>
              <a:rPr lang="en-US" dirty="0" err="1"/>
              <a:t>помехам</a:t>
            </a:r>
            <a:r>
              <a:rPr lang="en-US" dirty="0"/>
              <a:t> </a:t>
            </a:r>
            <a:r>
              <a:rPr lang="en-US" dirty="0" err="1"/>
              <a:t>на</a:t>
            </a:r>
            <a:r>
              <a:rPr lang="en-US" dirty="0"/>
              <a:t> </a:t>
            </a:r>
            <a:r>
              <a:rPr lang="en-US" dirty="0" err="1"/>
              <a:t>реальном</a:t>
            </a:r>
            <a:r>
              <a:rPr lang="en-US" dirty="0"/>
              <a:t> </a:t>
            </a:r>
            <a:r>
              <a:rPr lang="en-US" dirty="0" err="1"/>
              <a:t>роботе</a:t>
            </a:r>
            <a:r>
              <a:rPr lang="en-US" dirty="0"/>
              <a:t>. Я </a:t>
            </a:r>
            <a:r>
              <a:rPr lang="en-US" dirty="0" err="1"/>
              <a:t>имею</a:t>
            </a:r>
            <a:r>
              <a:rPr lang="en-US" dirty="0"/>
              <a:t> </a:t>
            </a:r>
            <a:r>
              <a:rPr lang="en-US" dirty="0" err="1"/>
              <a:t>опыт</a:t>
            </a:r>
            <a:r>
              <a:rPr lang="en-US" dirty="0"/>
              <a:t> </a:t>
            </a:r>
            <a:r>
              <a:rPr lang="en-US" dirty="0" err="1"/>
              <a:t>работы</a:t>
            </a:r>
            <a:r>
              <a:rPr lang="en-US" dirty="0"/>
              <a:t> с </a:t>
            </a:r>
            <a:r>
              <a:rPr lang="en-US" dirty="0" err="1"/>
              <a:t>реальным</a:t>
            </a:r>
            <a:r>
              <a:rPr lang="en-US" dirty="0"/>
              <a:t> </a:t>
            </a:r>
            <a:r>
              <a:rPr lang="en-US" dirty="0" err="1"/>
              <a:t>роботом</a:t>
            </a:r>
            <a:r>
              <a:rPr lang="en-US" dirty="0"/>
              <a:t> </a:t>
            </a:r>
            <a:r>
              <a:rPr lang="en-US" dirty="0" err="1"/>
              <a:t>собакой</a:t>
            </a:r>
            <a:r>
              <a:rPr lang="en-US" dirty="0"/>
              <a:t> Unitree A1 и </a:t>
            </a:r>
            <a:r>
              <a:rPr lang="en-US" dirty="0" err="1"/>
              <a:t>отладки</a:t>
            </a:r>
            <a:r>
              <a:rPr lang="en-US" dirty="0"/>
              <a:t> SLAM </a:t>
            </a:r>
            <a:r>
              <a:rPr lang="en-US" dirty="0" err="1"/>
              <a:t>на</a:t>
            </a:r>
            <a:r>
              <a:rPr lang="en-US" dirty="0"/>
              <a:t> </a:t>
            </a:r>
            <a:r>
              <a:rPr lang="en-US" dirty="0" err="1"/>
              <a:t>ней</a:t>
            </a:r>
            <a:r>
              <a:rPr lang="en-US" dirty="0"/>
              <a:t>. </a:t>
            </a:r>
            <a:r>
              <a:rPr lang="en-US" dirty="0" err="1"/>
              <a:t>Как</a:t>
            </a:r>
            <a:r>
              <a:rPr lang="en-US" dirty="0"/>
              <a:t> </a:t>
            </a:r>
            <a:r>
              <a:rPr lang="en-US" dirty="0" err="1"/>
              <a:t>результат</a:t>
            </a:r>
            <a:r>
              <a:rPr lang="en-US" dirty="0"/>
              <a:t> </a:t>
            </a:r>
            <a:r>
              <a:rPr lang="en-US" dirty="0" err="1"/>
              <a:t>этой</a:t>
            </a:r>
            <a:r>
              <a:rPr lang="en-US" dirty="0"/>
              <a:t> </a:t>
            </a:r>
            <a:r>
              <a:rPr lang="en-US" dirty="0" err="1"/>
              <a:t>работы</a:t>
            </a:r>
            <a:r>
              <a:rPr lang="en-US" dirty="0"/>
              <a:t> у </a:t>
            </a:r>
            <a:r>
              <a:rPr lang="en-US" dirty="0" err="1"/>
              <a:t>меня</a:t>
            </a:r>
            <a:r>
              <a:rPr lang="en-US" dirty="0"/>
              <a:t> </a:t>
            </a:r>
            <a:r>
              <a:rPr lang="en-US" dirty="0" err="1"/>
              <a:t>есть</a:t>
            </a:r>
            <a:r>
              <a:rPr lang="en-US" dirty="0"/>
              <a:t> bag-</a:t>
            </a:r>
            <a:r>
              <a:rPr lang="en-US" dirty="0" err="1"/>
              <a:t>файлы</a:t>
            </a:r>
            <a:r>
              <a:rPr lang="en-US" dirty="0"/>
              <a:t> с </a:t>
            </a:r>
            <a:r>
              <a:rPr lang="en-US" dirty="0" err="1"/>
              <a:t>записью</a:t>
            </a:r>
            <a:r>
              <a:rPr lang="en-US" dirty="0"/>
              <a:t> </a:t>
            </a:r>
            <a:r>
              <a:rPr lang="en-US" dirty="0" err="1"/>
              <a:t>реальной</a:t>
            </a:r>
            <a:r>
              <a:rPr lang="en-US" dirty="0"/>
              <a:t> </a:t>
            </a:r>
            <a:r>
              <a:rPr lang="en-US" dirty="0" err="1"/>
              <a:t>траектории</a:t>
            </a:r>
            <a:r>
              <a:rPr lang="en-US" dirty="0"/>
              <a:t> в </a:t>
            </a:r>
            <a:r>
              <a:rPr lang="en-US" dirty="0" err="1"/>
              <a:t>трехмерном</a:t>
            </a:r>
            <a:r>
              <a:rPr lang="en-US" dirty="0"/>
              <a:t> </a:t>
            </a:r>
            <a:r>
              <a:rPr lang="en-US" dirty="0" err="1"/>
              <a:t>пространстве</a:t>
            </a:r>
            <a:r>
              <a:rPr lang="en-US" dirty="0"/>
              <a:t> с </a:t>
            </a:r>
            <a:r>
              <a:rPr lang="en-US" dirty="0" err="1"/>
              <a:t>разных</a:t>
            </a:r>
            <a:r>
              <a:rPr lang="en-US" dirty="0"/>
              <a:t> </a:t>
            </a:r>
            <a:r>
              <a:rPr lang="en-US" dirty="0" err="1"/>
              <a:t>источников</a:t>
            </a:r>
            <a:r>
              <a:rPr lang="en-US" dirty="0"/>
              <a:t> </a:t>
            </a:r>
            <a:r>
              <a:rPr lang="en-US" dirty="0" err="1"/>
              <a:t>одометрии</a:t>
            </a:r>
            <a:r>
              <a:rPr lang="en-US" dirty="0"/>
              <a:t>. </a:t>
            </a:r>
            <a:r>
              <a:rPr lang="en-US" dirty="0" err="1"/>
              <a:t>На</a:t>
            </a:r>
            <a:r>
              <a:rPr lang="en-US" dirty="0"/>
              <a:t> </a:t>
            </a:r>
            <a:r>
              <a:rPr lang="en-US" dirty="0" err="1"/>
              <a:t>основе</a:t>
            </a:r>
            <a:r>
              <a:rPr lang="en-US" dirty="0"/>
              <a:t> </a:t>
            </a:r>
            <a:r>
              <a:rPr lang="en-US" dirty="0" err="1"/>
              <a:t>этих</a:t>
            </a:r>
            <a:r>
              <a:rPr lang="en-US" dirty="0"/>
              <a:t> </a:t>
            </a:r>
            <a:r>
              <a:rPr lang="en-US" dirty="0" err="1"/>
              <a:t>данных</a:t>
            </a:r>
            <a:r>
              <a:rPr lang="en-US" dirty="0"/>
              <a:t> </a:t>
            </a:r>
            <a:r>
              <a:rPr lang="en-US" dirty="0" err="1"/>
              <a:t>будет</a:t>
            </a:r>
            <a:r>
              <a:rPr lang="en-US" dirty="0"/>
              <a:t> </a:t>
            </a:r>
            <a:r>
              <a:rPr lang="en-US" dirty="0" err="1"/>
              <a:t>добавлена</a:t>
            </a:r>
            <a:r>
              <a:rPr lang="en-US" dirty="0"/>
              <a:t> </a:t>
            </a:r>
            <a:r>
              <a:rPr lang="en-US" dirty="0" err="1"/>
              <a:t>помеха</a:t>
            </a:r>
            <a:r>
              <a:rPr lang="en-US" dirty="0"/>
              <a:t> в </a:t>
            </a:r>
            <a:r>
              <a:rPr lang="en-US" dirty="0" err="1"/>
              <a:t>симуляцию</a:t>
            </a:r>
            <a:r>
              <a:rPr lang="en-US" dirty="0"/>
              <a:t>.</a:t>
            </a:r>
            <a:endParaRPr lang="ru-RU" dirty="0"/>
          </a:p>
          <a:p>
            <a:br>
              <a:rPr lang="en-US" dirty="0"/>
            </a:br>
            <a:endParaRPr lang="en-US" dirty="0"/>
          </a:p>
          <a:p>
            <a:endParaRPr lang="en-US" dirty="0">
              <a:ea typeface="Calibri"/>
              <a:cs typeface="Calibri"/>
            </a:endParaRPr>
          </a:p>
        </p:txBody>
      </p:sp>
      <p:sp>
        <p:nvSpPr>
          <p:cNvPr id="4" name="Номер слайда 3"/>
          <p:cNvSpPr>
            <a:spLocks noGrp="1"/>
          </p:cNvSpPr>
          <p:nvPr>
            <p:ph type="sldNum" sz="quarter" idx="5"/>
          </p:nvPr>
        </p:nvSpPr>
        <p:spPr/>
        <p:txBody>
          <a:bodyPr/>
          <a:lstStyle/>
          <a:p>
            <a:fld id="{095A85A1-3DBF-4458-95C0-9121E3FA9A92}" type="slidenum">
              <a:rPr lang="en-US" smtClean="0"/>
              <a:t>4</a:t>
            </a:fld>
            <a:endParaRPr lang="en-US"/>
          </a:p>
        </p:txBody>
      </p:sp>
    </p:spTree>
    <p:extLst>
      <p:ext uri="{BB962C8B-B14F-4D97-AF65-F5344CB8AC3E}">
        <p14:creationId xmlns:p14="http://schemas.microsoft.com/office/powerpoint/2010/main" val="3367136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err="1">
                <a:ea typeface="Calibri"/>
                <a:cs typeface="Calibri"/>
              </a:rPr>
              <a:t>Для</a:t>
            </a:r>
            <a:r>
              <a:rPr lang="en-US" dirty="0">
                <a:ea typeface="Calibri"/>
                <a:cs typeface="Calibri"/>
              </a:rPr>
              <a:t> </a:t>
            </a:r>
            <a:r>
              <a:rPr lang="en-US" dirty="0" err="1">
                <a:ea typeface="Calibri"/>
                <a:cs typeface="Calibri"/>
              </a:rPr>
              <a:t>сравнения</a:t>
            </a:r>
            <a:r>
              <a:rPr lang="en-US" dirty="0">
                <a:ea typeface="Calibri"/>
                <a:cs typeface="Calibri"/>
              </a:rPr>
              <a:t> я </a:t>
            </a:r>
            <a:r>
              <a:rPr lang="en-US" dirty="0" err="1">
                <a:ea typeface="Calibri"/>
                <a:cs typeface="Calibri"/>
              </a:rPr>
              <a:t>выбрал</a:t>
            </a:r>
            <a:r>
              <a:rPr lang="en-US" dirty="0">
                <a:ea typeface="Calibri"/>
                <a:cs typeface="Calibri"/>
              </a:rPr>
              <a:t> </a:t>
            </a:r>
            <a:r>
              <a:rPr lang="en-US" dirty="0" err="1">
                <a:ea typeface="Calibri"/>
                <a:cs typeface="Calibri"/>
              </a:rPr>
              <a:t>два</a:t>
            </a:r>
            <a:r>
              <a:rPr lang="en-US" dirty="0">
                <a:ea typeface="Calibri"/>
                <a:cs typeface="Calibri"/>
              </a:rPr>
              <a:t> </a:t>
            </a:r>
            <a:r>
              <a:rPr lang="en-US" dirty="0" err="1">
                <a:ea typeface="Calibri"/>
                <a:cs typeface="Calibri"/>
              </a:rPr>
              <a:t>метода</a:t>
            </a:r>
            <a:r>
              <a:rPr lang="en-US" dirty="0">
                <a:ea typeface="Calibri"/>
                <a:cs typeface="Calibri"/>
              </a:rPr>
              <a:t> 3д </a:t>
            </a:r>
            <a:r>
              <a:rPr lang="en-US" dirty="0" err="1">
                <a:ea typeface="Calibri"/>
                <a:cs typeface="Calibri"/>
              </a:rPr>
              <a:t>лидарного</a:t>
            </a:r>
            <a:r>
              <a:rPr lang="en-US" dirty="0">
                <a:ea typeface="Calibri"/>
                <a:cs typeface="Calibri"/>
              </a:rPr>
              <a:t> SLAM </a:t>
            </a:r>
            <a:r>
              <a:rPr lang="en-US" dirty="0" err="1">
                <a:ea typeface="Calibri"/>
                <a:cs typeface="Calibri"/>
              </a:rPr>
              <a:t>которые</a:t>
            </a:r>
            <a:r>
              <a:rPr lang="en-US" dirty="0">
                <a:ea typeface="Calibri"/>
                <a:cs typeface="Calibri"/>
              </a:rPr>
              <a:t> </a:t>
            </a:r>
            <a:r>
              <a:rPr lang="en-US" dirty="0" err="1">
                <a:ea typeface="Calibri"/>
                <a:cs typeface="Calibri"/>
              </a:rPr>
              <a:t>совеместимы</a:t>
            </a:r>
            <a:r>
              <a:rPr lang="en-US" dirty="0">
                <a:ea typeface="Calibri"/>
                <a:cs typeface="Calibri"/>
              </a:rPr>
              <a:t> с ROS – </a:t>
            </a:r>
            <a:r>
              <a:rPr lang="en-US" dirty="0" err="1">
                <a:ea typeface="Calibri"/>
                <a:cs typeface="Calibri"/>
              </a:rPr>
              <a:t>lio_sam</a:t>
            </a:r>
            <a:r>
              <a:rPr lang="en-US" dirty="0">
                <a:ea typeface="Calibri"/>
                <a:cs typeface="Calibri"/>
              </a:rPr>
              <a:t> (</a:t>
            </a:r>
            <a:r>
              <a:rPr lang="en-US" dirty="0"/>
              <a:t>https://github.com/TixiaoShan/LIO-SAM</a:t>
            </a:r>
            <a:r>
              <a:rPr lang="en-US" dirty="0">
                <a:ea typeface="Calibri"/>
                <a:cs typeface="Calibri"/>
              </a:rPr>
              <a:t>) и </a:t>
            </a:r>
            <a:r>
              <a:rPr lang="en-US" dirty="0" err="1"/>
              <a:t>hdl</a:t>
            </a:r>
            <a:r>
              <a:rPr lang="en-US" dirty="0"/>
              <a:t> graph slam (https://github.com/koide3/hdl_graph_slam)</a:t>
            </a:r>
            <a:endParaRPr lang="en-US" dirty="0">
              <a:ea typeface="Calibri"/>
              <a:cs typeface="Calibri"/>
            </a:endParaRPr>
          </a:p>
          <a:p>
            <a:endParaRPr lang="en-US" dirty="0">
              <a:ea typeface="Calibri"/>
              <a:cs typeface="Calibri"/>
            </a:endParaRPr>
          </a:p>
          <a:p>
            <a:r>
              <a:rPr lang="en-US" dirty="0" err="1">
                <a:ea typeface="Calibri"/>
                <a:cs typeface="Calibri"/>
              </a:rPr>
              <a:t>На</a:t>
            </a:r>
            <a:r>
              <a:rPr lang="en-US" dirty="0">
                <a:ea typeface="Calibri"/>
                <a:cs typeface="Calibri"/>
              </a:rPr>
              <a:t> </a:t>
            </a:r>
            <a:r>
              <a:rPr lang="en-US" dirty="0" err="1">
                <a:ea typeface="Calibri"/>
                <a:cs typeface="Calibri"/>
              </a:rPr>
              <a:t>рисунке</a:t>
            </a:r>
            <a:r>
              <a:rPr lang="en-US" dirty="0">
                <a:ea typeface="Calibri"/>
                <a:cs typeface="Calibri"/>
              </a:rPr>
              <a:t> </a:t>
            </a:r>
            <a:r>
              <a:rPr lang="en-US" dirty="0" err="1">
                <a:ea typeface="Calibri"/>
                <a:cs typeface="Calibri"/>
              </a:rPr>
              <a:t>изображено</a:t>
            </a:r>
            <a:r>
              <a:rPr lang="en-US" dirty="0">
                <a:ea typeface="Calibri"/>
                <a:cs typeface="Calibri"/>
              </a:rPr>
              <a:t> 3д </a:t>
            </a:r>
            <a:r>
              <a:rPr lang="en-US" dirty="0" err="1">
                <a:ea typeface="Calibri"/>
                <a:cs typeface="Calibri"/>
              </a:rPr>
              <a:t>облако</a:t>
            </a:r>
            <a:r>
              <a:rPr lang="en-US" dirty="0">
                <a:ea typeface="Calibri"/>
                <a:cs typeface="Calibri"/>
              </a:rPr>
              <a:t> </a:t>
            </a:r>
            <a:r>
              <a:rPr lang="en-US" dirty="0" err="1">
                <a:ea typeface="Calibri"/>
                <a:cs typeface="Calibri"/>
              </a:rPr>
              <a:t>точек</a:t>
            </a:r>
            <a:r>
              <a:rPr lang="en-US" dirty="0">
                <a:ea typeface="Calibri"/>
                <a:cs typeface="Calibri"/>
              </a:rPr>
              <a:t> </a:t>
            </a:r>
            <a:r>
              <a:rPr lang="en-US" dirty="0" err="1">
                <a:ea typeface="Calibri"/>
                <a:cs typeface="Calibri"/>
              </a:rPr>
              <a:t>отображающую</a:t>
            </a:r>
            <a:r>
              <a:rPr lang="en-US" dirty="0">
                <a:ea typeface="Calibri"/>
                <a:cs typeface="Calibri"/>
              </a:rPr>
              <a:t> 3д </a:t>
            </a:r>
            <a:r>
              <a:rPr lang="en-US" dirty="0" err="1">
                <a:ea typeface="Calibri"/>
                <a:cs typeface="Calibri"/>
              </a:rPr>
              <a:t>карту</a:t>
            </a:r>
            <a:r>
              <a:rPr lang="en-US" dirty="0">
                <a:ea typeface="Calibri"/>
                <a:cs typeface="Calibri"/>
              </a:rPr>
              <a:t> </a:t>
            </a:r>
            <a:r>
              <a:rPr lang="en-US" dirty="0" err="1">
                <a:ea typeface="Calibri"/>
                <a:cs typeface="Calibri"/>
              </a:rPr>
              <a:t>построенное</a:t>
            </a:r>
            <a:r>
              <a:rPr lang="en-US" dirty="0">
                <a:ea typeface="Calibri"/>
                <a:cs typeface="Calibri"/>
              </a:rPr>
              <a:t> </a:t>
            </a:r>
            <a:r>
              <a:rPr lang="en-US" dirty="0" err="1">
                <a:ea typeface="Calibri"/>
                <a:cs typeface="Calibri"/>
              </a:rPr>
              <a:t>алгоритмом</a:t>
            </a:r>
            <a:r>
              <a:rPr lang="en-US" dirty="0">
                <a:ea typeface="Calibri"/>
                <a:cs typeface="Calibri"/>
              </a:rPr>
              <a:t> </a:t>
            </a:r>
            <a:r>
              <a:rPr lang="en-US" dirty="0" err="1">
                <a:ea typeface="Calibri"/>
                <a:cs typeface="Calibri"/>
              </a:rPr>
              <a:t>lio_sam</a:t>
            </a:r>
            <a:r>
              <a:rPr lang="en-US" dirty="0">
                <a:ea typeface="Calibri"/>
                <a:cs typeface="Calibri"/>
              </a:rPr>
              <a:t> с </a:t>
            </a:r>
            <a:r>
              <a:rPr lang="en-US" dirty="0" err="1">
                <a:ea typeface="Calibri"/>
                <a:cs typeface="Calibri"/>
              </a:rPr>
              <a:t>примерно</a:t>
            </a:r>
            <a:r>
              <a:rPr lang="en-US" dirty="0">
                <a:ea typeface="Calibri"/>
                <a:cs typeface="Calibri"/>
              </a:rPr>
              <a:t> </a:t>
            </a:r>
            <a:r>
              <a:rPr lang="en-US" dirty="0" err="1">
                <a:ea typeface="Calibri"/>
                <a:cs typeface="Calibri"/>
              </a:rPr>
              <a:t>того</a:t>
            </a:r>
            <a:r>
              <a:rPr lang="en-US" dirty="0">
                <a:ea typeface="Calibri"/>
                <a:cs typeface="Calibri"/>
              </a:rPr>
              <a:t> </a:t>
            </a:r>
            <a:r>
              <a:rPr lang="en-US" dirty="0" err="1">
                <a:ea typeface="Calibri"/>
                <a:cs typeface="Calibri"/>
              </a:rPr>
              <a:t>же</a:t>
            </a:r>
            <a:r>
              <a:rPr lang="en-US" dirty="0">
                <a:ea typeface="Calibri"/>
                <a:cs typeface="Calibri"/>
              </a:rPr>
              <a:t> </a:t>
            </a:r>
            <a:r>
              <a:rPr lang="en-US" dirty="0" err="1">
                <a:ea typeface="Calibri"/>
                <a:cs typeface="Calibri"/>
              </a:rPr>
              <a:t>ракурса</a:t>
            </a:r>
            <a:r>
              <a:rPr lang="en-US" dirty="0">
                <a:ea typeface="Calibri"/>
                <a:cs typeface="Calibri"/>
              </a:rPr>
              <a:t> </a:t>
            </a:r>
            <a:r>
              <a:rPr lang="en-US" dirty="0" err="1">
                <a:ea typeface="Calibri"/>
                <a:cs typeface="Calibri"/>
              </a:rPr>
              <a:t>что</a:t>
            </a:r>
            <a:r>
              <a:rPr lang="en-US" dirty="0">
                <a:ea typeface="Calibri"/>
                <a:cs typeface="Calibri"/>
              </a:rPr>
              <a:t> и </a:t>
            </a:r>
            <a:r>
              <a:rPr lang="en-US" dirty="0" err="1">
                <a:ea typeface="Calibri"/>
                <a:cs typeface="Calibri"/>
              </a:rPr>
              <a:t>прошлый</a:t>
            </a:r>
            <a:r>
              <a:rPr lang="en-US" dirty="0">
                <a:ea typeface="Calibri"/>
                <a:cs typeface="Calibri"/>
              </a:rPr>
              <a:t> </a:t>
            </a:r>
            <a:r>
              <a:rPr lang="en-US" dirty="0" err="1">
                <a:ea typeface="Calibri"/>
                <a:cs typeface="Calibri"/>
              </a:rPr>
              <a:t>слайд</a:t>
            </a:r>
            <a:r>
              <a:rPr lang="en-US" dirty="0">
                <a:ea typeface="Calibri"/>
                <a:cs typeface="Calibri"/>
              </a:rPr>
              <a:t>. А </a:t>
            </a:r>
            <a:r>
              <a:rPr lang="en-US" dirty="0" err="1">
                <a:ea typeface="Calibri"/>
                <a:cs typeface="Calibri"/>
              </a:rPr>
              <a:t>также</a:t>
            </a:r>
            <a:r>
              <a:rPr lang="en-US" dirty="0">
                <a:ea typeface="Calibri"/>
                <a:cs typeface="Calibri"/>
              </a:rPr>
              <a:t> </a:t>
            </a:r>
            <a:r>
              <a:rPr lang="en-US" dirty="0" err="1">
                <a:ea typeface="Calibri"/>
                <a:cs typeface="Calibri"/>
              </a:rPr>
              <a:t>троектория</a:t>
            </a:r>
            <a:r>
              <a:rPr lang="en-US" dirty="0">
                <a:ea typeface="Calibri"/>
                <a:cs typeface="Calibri"/>
              </a:rPr>
              <a:t> </a:t>
            </a:r>
            <a:r>
              <a:rPr lang="en-US" dirty="0" err="1">
                <a:ea typeface="Calibri"/>
                <a:cs typeface="Calibri"/>
              </a:rPr>
              <a:t>движения</a:t>
            </a:r>
            <a:r>
              <a:rPr lang="en-US" dirty="0">
                <a:ea typeface="Calibri"/>
                <a:cs typeface="Calibri"/>
              </a:rPr>
              <a:t> </a:t>
            </a:r>
            <a:r>
              <a:rPr lang="en-US" dirty="0" err="1">
                <a:ea typeface="Calibri"/>
                <a:cs typeface="Calibri"/>
              </a:rPr>
              <a:t>робота</a:t>
            </a:r>
            <a:r>
              <a:rPr lang="en-US" dirty="0">
                <a:ea typeface="Calibri"/>
                <a:cs typeface="Calibri"/>
              </a:rPr>
              <a:t>. </a:t>
            </a:r>
            <a:r>
              <a:rPr lang="en-US" dirty="0" err="1">
                <a:ea typeface="Calibri"/>
                <a:cs typeface="Calibri"/>
              </a:rPr>
              <a:t>Сейчас</a:t>
            </a:r>
            <a:r>
              <a:rPr lang="en-US" dirty="0">
                <a:ea typeface="Calibri"/>
                <a:cs typeface="Calibri"/>
              </a:rPr>
              <a:t> </a:t>
            </a:r>
            <a:r>
              <a:rPr lang="en-US" dirty="0" err="1">
                <a:ea typeface="Calibri"/>
                <a:cs typeface="Calibri"/>
              </a:rPr>
              <a:t>есть</a:t>
            </a:r>
            <a:r>
              <a:rPr lang="en-US" dirty="0">
                <a:ea typeface="Calibri"/>
                <a:cs typeface="Calibri"/>
              </a:rPr>
              <a:t> </a:t>
            </a:r>
            <a:r>
              <a:rPr lang="en-US" dirty="0" err="1">
                <a:ea typeface="Calibri"/>
                <a:cs typeface="Calibri"/>
              </a:rPr>
              <a:t>только</a:t>
            </a:r>
            <a:r>
              <a:rPr lang="en-US" dirty="0">
                <a:ea typeface="Calibri"/>
                <a:cs typeface="Calibri"/>
              </a:rPr>
              <a:t> </a:t>
            </a:r>
            <a:r>
              <a:rPr lang="en-US" dirty="0" err="1">
                <a:ea typeface="Calibri"/>
                <a:cs typeface="Calibri"/>
              </a:rPr>
              <a:t>одна</a:t>
            </a:r>
            <a:r>
              <a:rPr lang="en-US" dirty="0">
                <a:ea typeface="Calibri"/>
                <a:cs typeface="Calibri"/>
              </a:rPr>
              <a:t> </a:t>
            </a:r>
            <a:r>
              <a:rPr lang="en-US" dirty="0" err="1">
                <a:ea typeface="Calibri"/>
                <a:cs typeface="Calibri"/>
              </a:rPr>
              <a:t>сцена</a:t>
            </a:r>
            <a:r>
              <a:rPr lang="en-US" dirty="0">
                <a:ea typeface="Calibri"/>
                <a:cs typeface="Calibri"/>
              </a:rPr>
              <a:t> и </a:t>
            </a:r>
            <a:r>
              <a:rPr lang="en-US" dirty="0" err="1">
                <a:ea typeface="Calibri"/>
                <a:cs typeface="Calibri"/>
              </a:rPr>
              <a:t>перемещения</a:t>
            </a:r>
            <a:r>
              <a:rPr lang="en-US" dirty="0">
                <a:ea typeface="Calibri"/>
                <a:cs typeface="Calibri"/>
              </a:rPr>
              <a:t> </a:t>
            </a:r>
            <a:r>
              <a:rPr lang="en-US" dirty="0" err="1">
                <a:ea typeface="Calibri"/>
                <a:cs typeface="Calibri"/>
              </a:rPr>
              <a:t>проискходит</a:t>
            </a:r>
            <a:r>
              <a:rPr lang="en-US" dirty="0">
                <a:ea typeface="Calibri"/>
                <a:cs typeface="Calibri"/>
              </a:rPr>
              <a:t> в </a:t>
            </a:r>
            <a:r>
              <a:rPr lang="en-US" dirty="0" err="1">
                <a:ea typeface="Calibri"/>
                <a:cs typeface="Calibri"/>
              </a:rPr>
              <a:t>ручном</a:t>
            </a:r>
            <a:r>
              <a:rPr lang="en-US" dirty="0">
                <a:ea typeface="Calibri"/>
                <a:cs typeface="Calibri"/>
              </a:rPr>
              <a:t> </a:t>
            </a:r>
            <a:r>
              <a:rPr lang="en-US" dirty="0" err="1">
                <a:ea typeface="Calibri"/>
                <a:cs typeface="Calibri"/>
              </a:rPr>
              <a:t>режиме</a:t>
            </a:r>
            <a:r>
              <a:rPr lang="en-US" dirty="0">
                <a:ea typeface="Calibri"/>
                <a:cs typeface="Calibri"/>
              </a:rPr>
              <a:t> </a:t>
            </a:r>
            <a:r>
              <a:rPr lang="en-US" dirty="0" err="1">
                <a:ea typeface="Calibri"/>
                <a:cs typeface="Calibri"/>
              </a:rPr>
              <a:t>через</a:t>
            </a:r>
            <a:r>
              <a:rPr lang="en-US" dirty="0">
                <a:ea typeface="Calibri"/>
                <a:cs typeface="Calibri"/>
              </a:rPr>
              <a:t> </a:t>
            </a:r>
            <a:r>
              <a:rPr lang="en-US" dirty="0" err="1">
                <a:ea typeface="Calibri"/>
                <a:cs typeface="Calibri"/>
              </a:rPr>
              <a:t>пульт</a:t>
            </a:r>
            <a:r>
              <a:rPr lang="en-US" dirty="0">
                <a:ea typeface="Calibri"/>
                <a:cs typeface="Calibri"/>
              </a:rPr>
              <a:t>. </a:t>
            </a:r>
            <a:r>
              <a:rPr lang="en-US" dirty="0" err="1">
                <a:ea typeface="Calibri"/>
                <a:cs typeface="Calibri"/>
              </a:rPr>
              <a:t>Для</a:t>
            </a:r>
            <a:r>
              <a:rPr lang="en-US" dirty="0">
                <a:ea typeface="Calibri"/>
                <a:cs typeface="Calibri"/>
              </a:rPr>
              <a:t> </a:t>
            </a:r>
            <a:r>
              <a:rPr lang="en-US" dirty="0" err="1">
                <a:ea typeface="Calibri"/>
                <a:cs typeface="Calibri"/>
              </a:rPr>
              <a:t>более</a:t>
            </a:r>
            <a:r>
              <a:rPr lang="en-US" dirty="0">
                <a:ea typeface="Calibri"/>
                <a:cs typeface="Calibri"/>
              </a:rPr>
              <a:t> </a:t>
            </a:r>
            <a:r>
              <a:rPr lang="en-US" dirty="0" err="1">
                <a:ea typeface="Calibri"/>
                <a:cs typeface="Calibri"/>
              </a:rPr>
              <a:t>точного</a:t>
            </a:r>
            <a:r>
              <a:rPr lang="en-US" dirty="0">
                <a:ea typeface="Calibri"/>
                <a:cs typeface="Calibri"/>
              </a:rPr>
              <a:t> </a:t>
            </a:r>
            <a:r>
              <a:rPr lang="en-US" dirty="0" err="1">
                <a:ea typeface="Calibri"/>
                <a:cs typeface="Calibri"/>
              </a:rPr>
              <a:t>сравнения</a:t>
            </a:r>
            <a:r>
              <a:rPr lang="en-US" dirty="0">
                <a:ea typeface="Calibri"/>
                <a:cs typeface="Calibri"/>
              </a:rPr>
              <a:t> в </a:t>
            </a:r>
            <a:r>
              <a:rPr lang="en-US" dirty="0" err="1">
                <a:ea typeface="Calibri"/>
                <a:cs typeface="Calibri"/>
              </a:rPr>
              <a:t>планах</a:t>
            </a:r>
            <a:r>
              <a:rPr lang="en-US" dirty="0">
                <a:ea typeface="Calibri"/>
                <a:cs typeface="Calibri"/>
              </a:rPr>
              <a:t> </a:t>
            </a:r>
            <a:r>
              <a:rPr lang="en-US" dirty="0" err="1">
                <a:ea typeface="Calibri"/>
                <a:cs typeface="Calibri"/>
              </a:rPr>
              <a:t>добавить</a:t>
            </a:r>
            <a:r>
              <a:rPr lang="en-US" dirty="0">
                <a:ea typeface="Calibri"/>
                <a:cs typeface="Calibri"/>
              </a:rPr>
              <a:t> </a:t>
            </a:r>
            <a:r>
              <a:rPr lang="en-US" dirty="0" err="1">
                <a:ea typeface="Calibri"/>
                <a:cs typeface="Calibri"/>
              </a:rPr>
              <a:t>сцены</a:t>
            </a:r>
            <a:r>
              <a:rPr lang="en-US" dirty="0">
                <a:ea typeface="Calibri"/>
                <a:cs typeface="Calibri"/>
              </a:rPr>
              <a:t> и </a:t>
            </a:r>
            <a:r>
              <a:rPr lang="en-US" dirty="0" err="1">
                <a:ea typeface="Calibri"/>
                <a:cs typeface="Calibri"/>
              </a:rPr>
              <a:t>сделать</a:t>
            </a:r>
            <a:r>
              <a:rPr lang="en-US" dirty="0">
                <a:ea typeface="Calibri"/>
                <a:cs typeface="Calibri"/>
              </a:rPr>
              <a:t> </a:t>
            </a:r>
            <a:r>
              <a:rPr lang="en-US" dirty="0" err="1">
                <a:ea typeface="Calibri"/>
                <a:cs typeface="Calibri"/>
              </a:rPr>
              <a:t>скрипт</a:t>
            </a:r>
            <a:r>
              <a:rPr lang="en-US" dirty="0">
                <a:ea typeface="Calibri"/>
                <a:cs typeface="Calibri"/>
              </a:rPr>
              <a:t> с </a:t>
            </a:r>
            <a:r>
              <a:rPr lang="en-US" dirty="0" err="1">
                <a:ea typeface="Calibri"/>
                <a:cs typeface="Calibri"/>
              </a:rPr>
              <a:t>которым</a:t>
            </a:r>
            <a:r>
              <a:rPr lang="en-US" dirty="0">
                <a:ea typeface="Calibri"/>
                <a:cs typeface="Calibri"/>
              </a:rPr>
              <a:t> </a:t>
            </a:r>
            <a:r>
              <a:rPr lang="en-US" dirty="0" err="1">
                <a:ea typeface="Calibri"/>
                <a:cs typeface="Calibri"/>
              </a:rPr>
              <a:t>будет</a:t>
            </a:r>
            <a:r>
              <a:rPr lang="en-US" dirty="0">
                <a:ea typeface="Calibri"/>
                <a:cs typeface="Calibri"/>
              </a:rPr>
              <a:t> </a:t>
            </a:r>
            <a:r>
              <a:rPr lang="en-US" dirty="0" err="1">
                <a:ea typeface="Calibri"/>
                <a:cs typeface="Calibri"/>
              </a:rPr>
              <a:t>задаваться</a:t>
            </a:r>
            <a:r>
              <a:rPr lang="en-US" dirty="0">
                <a:ea typeface="Calibri"/>
                <a:cs typeface="Calibri"/>
              </a:rPr>
              <a:t> </a:t>
            </a:r>
            <a:r>
              <a:rPr lang="en-US" dirty="0" err="1">
                <a:ea typeface="Calibri"/>
                <a:cs typeface="Calibri"/>
              </a:rPr>
              <a:t>одна</a:t>
            </a:r>
            <a:r>
              <a:rPr lang="en-US" dirty="0">
                <a:ea typeface="Calibri"/>
                <a:cs typeface="Calibri"/>
              </a:rPr>
              <a:t> </a:t>
            </a:r>
            <a:r>
              <a:rPr lang="en-US" dirty="0" err="1">
                <a:ea typeface="Calibri"/>
                <a:cs typeface="Calibri"/>
              </a:rPr>
              <a:t>траектория</a:t>
            </a:r>
            <a:r>
              <a:rPr lang="en-US" dirty="0">
                <a:ea typeface="Calibri"/>
                <a:cs typeface="Calibri"/>
              </a:rPr>
              <a:t> </a:t>
            </a:r>
            <a:r>
              <a:rPr lang="en-US" dirty="0" err="1">
                <a:ea typeface="Calibri"/>
                <a:cs typeface="Calibri"/>
              </a:rPr>
              <a:t>для</a:t>
            </a:r>
            <a:r>
              <a:rPr lang="en-US" dirty="0">
                <a:ea typeface="Calibri"/>
                <a:cs typeface="Calibri"/>
              </a:rPr>
              <a:t> </a:t>
            </a:r>
            <a:r>
              <a:rPr lang="en-US" dirty="0" err="1">
                <a:ea typeface="Calibri"/>
                <a:cs typeface="Calibri"/>
              </a:rPr>
              <a:t>обоих</a:t>
            </a:r>
            <a:r>
              <a:rPr lang="en-US" dirty="0">
                <a:ea typeface="Calibri"/>
                <a:cs typeface="Calibri"/>
              </a:rPr>
              <a:t> </a:t>
            </a:r>
            <a:r>
              <a:rPr lang="en-US" dirty="0" err="1">
                <a:ea typeface="Calibri"/>
                <a:cs typeface="Calibri"/>
              </a:rPr>
              <a:t>методов</a:t>
            </a:r>
            <a:r>
              <a:rPr lang="en-US" dirty="0">
                <a:ea typeface="Calibri"/>
                <a:cs typeface="Calibri"/>
              </a:rPr>
              <a:t> SLAM. </a:t>
            </a:r>
            <a:r>
              <a:rPr lang="en-US" dirty="0" err="1">
                <a:ea typeface="Calibri"/>
                <a:cs typeface="Calibri"/>
              </a:rPr>
              <a:t>Сравнение</a:t>
            </a:r>
            <a:r>
              <a:rPr lang="en-US" dirty="0">
                <a:ea typeface="Calibri"/>
                <a:cs typeface="Calibri"/>
              </a:rPr>
              <a:t> </a:t>
            </a:r>
            <a:r>
              <a:rPr lang="en-US" dirty="0" err="1">
                <a:ea typeface="Calibri"/>
                <a:cs typeface="Calibri"/>
              </a:rPr>
              <a:t>будет</a:t>
            </a:r>
            <a:r>
              <a:rPr lang="en-US" dirty="0">
                <a:ea typeface="Calibri"/>
                <a:cs typeface="Calibri"/>
              </a:rPr>
              <a:t> </a:t>
            </a:r>
            <a:r>
              <a:rPr lang="en-US" dirty="0" err="1">
                <a:ea typeface="Calibri"/>
                <a:cs typeface="Calibri"/>
              </a:rPr>
              <a:t>проходить</a:t>
            </a:r>
            <a:r>
              <a:rPr lang="en-US" dirty="0">
                <a:ea typeface="Calibri"/>
                <a:cs typeface="Calibri"/>
              </a:rPr>
              <a:t> в </a:t>
            </a:r>
            <a:r>
              <a:rPr lang="en-US" dirty="0" err="1">
                <a:ea typeface="Calibri"/>
                <a:cs typeface="Calibri"/>
              </a:rPr>
              <a:t>нескольких</a:t>
            </a:r>
            <a:r>
              <a:rPr lang="en-US" dirty="0">
                <a:ea typeface="Calibri"/>
                <a:cs typeface="Calibri"/>
              </a:rPr>
              <a:t> </a:t>
            </a:r>
            <a:r>
              <a:rPr lang="en-US" dirty="0" err="1">
                <a:ea typeface="Calibri"/>
                <a:cs typeface="Calibri"/>
              </a:rPr>
              <a:t>сценах</a:t>
            </a:r>
            <a:r>
              <a:rPr lang="en-US" dirty="0">
                <a:ea typeface="Calibri"/>
                <a:cs typeface="Calibri"/>
              </a:rPr>
              <a:t>. </a:t>
            </a:r>
          </a:p>
        </p:txBody>
      </p:sp>
      <p:sp>
        <p:nvSpPr>
          <p:cNvPr id="4" name="Номер слайда 3"/>
          <p:cNvSpPr>
            <a:spLocks noGrp="1"/>
          </p:cNvSpPr>
          <p:nvPr>
            <p:ph type="sldNum" sz="quarter" idx="5"/>
          </p:nvPr>
        </p:nvSpPr>
        <p:spPr/>
        <p:txBody>
          <a:bodyPr/>
          <a:lstStyle/>
          <a:p>
            <a:fld id="{095A85A1-3DBF-4458-95C0-9121E3FA9A92}" type="slidenum">
              <a:rPr lang="en-US" smtClean="0"/>
              <a:t>5</a:t>
            </a:fld>
            <a:endParaRPr lang="en-US"/>
          </a:p>
        </p:txBody>
      </p:sp>
    </p:spTree>
    <p:extLst>
      <p:ext uri="{BB962C8B-B14F-4D97-AF65-F5344CB8AC3E}">
        <p14:creationId xmlns:p14="http://schemas.microsoft.com/office/powerpoint/2010/main" val="40670189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err="1"/>
              <a:t>Для</a:t>
            </a:r>
            <a:r>
              <a:rPr lang="en-US" dirty="0"/>
              <a:t> </a:t>
            </a:r>
            <a:r>
              <a:rPr lang="en-US" dirty="0" err="1"/>
              <a:t>сравнения</a:t>
            </a:r>
            <a:r>
              <a:rPr lang="en-US" dirty="0"/>
              <a:t> </a:t>
            </a:r>
            <a:r>
              <a:rPr lang="en-US" dirty="0" err="1"/>
              <a:t>нескольких</a:t>
            </a:r>
            <a:r>
              <a:rPr lang="en-US" dirty="0"/>
              <a:t> </a:t>
            </a:r>
            <a:r>
              <a:rPr lang="en-US" dirty="0" err="1"/>
              <a:t>методов</a:t>
            </a:r>
            <a:r>
              <a:rPr lang="en-US" dirty="0"/>
              <a:t> SLAM, </a:t>
            </a:r>
            <a:r>
              <a:rPr lang="en-US" dirty="0" err="1"/>
              <a:t>будут</a:t>
            </a:r>
            <a:r>
              <a:rPr lang="en-US" dirty="0"/>
              <a:t> </a:t>
            </a:r>
            <a:r>
              <a:rPr lang="en-US" dirty="0" err="1"/>
              <a:t>введены</a:t>
            </a:r>
            <a:r>
              <a:rPr lang="en-US" dirty="0"/>
              <a:t> </a:t>
            </a:r>
            <a:r>
              <a:rPr lang="en-US" dirty="0" err="1"/>
              <a:t>основные</a:t>
            </a:r>
            <a:r>
              <a:rPr lang="en-US" dirty="0"/>
              <a:t> </a:t>
            </a:r>
            <a:r>
              <a:rPr lang="en-US" dirty="0" err="1"/>
              <a:t>критерии</a:t>
            </a:r>
            <a:r>
              <a:rPr lang="en-US" dirty="0"/>
              <a:t>:</a:t>
            </a:r>
            <a:endParaRPr lang="ru-RU" dirty="0"/>
          </a:p>
          <a:p>
            <a:endParaRPr lang="en-US" dirty="0">
              <a:cs typeface="+mn-lt"/>
            </a:endParaRPr>
          </a:p>
          <a:p>
            <a:pPr marL="171450" indent="-171450">
              <a:buFont typeface="Arial"/>
              <a:buChar char="•"/>
            </a:pPr>
            <a:r>
              <a:rPr lang="ru-RU" dirty="0"/>
              <a:t>Ошибка абсолютной траектории (</a:t>
            </a:r>
            <a:r>
              <a:rPr lang="en-US" dirty="0"/>
              <a:t>absolute trajectory error)</a:t>
            </a:r>
            <a:endParaRPr lang="ru-RU" dirty="0">
              <a:ea typeface="Calibri" panose="020F0502020204030204"/>
              <a:cs typeface="Calibri" panose="020F0502020204030204"/>
            </a:endParaRPr>
          </a:p>
          <a:p>
            <a:pPr marL="171450" indent="-171450">
              <a:lnSpc>
                <a:spcPct val="90000"/>
              </a:lnSpc>
              <a:spcBef>
                <a:spcPts val="1000"/>
              </a:spcBef>
              <a:buFont typeface="Arial"/>
              <a:buChar char="•"/>
            </a:pPr>
            <a:r>
              <a:rPr lang="ru-RU" dirty="0"/>
              <a:t>Ошибка относительной позиции </a:t>
            </a:r>
            <a:r>
              <a:rPr lang="en-US" dirty="0"/>
              <a:t> (relative position error)</a:t>
            </a:r>
            <a:endParaRPr lang="en-US" dirty="0">
              <a:ea typeface="Calibri" panose="020F0502020204030204"/>
              <a:cs typeface="Calibri" panose="020F0502020204030204"/>
            </a:endParaRPr>
          </a:p>
          <a:p>
            <a:pPr marL="171450" indent="-171450">
              <a:buFont typeface="Arial"/>
              <a:buChar char="•"/>
            </a:pPr>
            <a:r>
              <a:rPr lang="en-US" dirty="0" err="1"/>
              <a:t>Ош</a:t>
            </a:r>
            <a:r>
              <a:rPr lang="ru-RU" dirty="0" err="1"/>
              <a:t>ибка</a:t>
            </a:r>
            <a:r>
              <a:rPr lang="ru-RU" dirty="0"/>
              <a:t> определения расстояния до поверхности (</a:t>
            </a:r>
            <a:r>
              <a:rPr lang="en-US" dirty="0"/>
              <a:t>surface distance error)</a:t>
            </a:r>
            <a:endParaRPr lang="en-US" dirty="0">
              <a:ea typeface="Calibri"/>
              <a:cs typeface="Calibri"/>
            </a:endParaRPr>
          </a:p>
          <a:p>
            <a:pPr marL="171450" indent="-171450">
              <a:buFont typeface="Arial"/>
              <a:buChar char="•"/>
            </a:pPr>
            <a:r>
              <a:rPr lang="en-US" dirty="0"/>
              <a:t>DENSE MAP POSTERIOR (DMP) ( </a:t>
            </a:r>
            <a:r>
              <a:rPr lang="en-US" dirty="0">
                <a:hlinkClick r:id="rId3"/>
              </a:rPr>
              <a:t>https://arxiv.org/pdf/2101.10402.pdf</a:t>
            </a:r>
            <a:r>
              <a:rPr lang="en-US" dirty="0"/>
              <a:t> )</a:t>
            </a:r>
            <a:endParaRPr lang="en-US" dirty="0">
              <a:ea typeface="Calibri"/>
              <a:cs typeface="Calibri"/>
            </a:endParaRPr>
          </a:p>
          <a:p>
            <a:endParaRPr lang="en-US" dirty="0"/>
          </a:p>
          <a:p>
            <a:r>
              <a:rPr lang="en-US" dirty="0" err="1">
                <a:ea typeface="Calibri"/>
                <a:cs typeface="Calibri"/>
              </a:rPr>
              <a:t>Первое</a:t>
            </a:r>
            <a:r>
              <a:rPr lang="en-US" dirty="0">
                <a:ea typeface="Calibri"/>
                <a:cs typeface="Calibri"/>
              </a:rPr>
              <a:t> </a:t>
            </a:r>
            <a:r>
              <a:rPr lang="en-US" dirty="0" err="1">
                <a:ea typeface="Calibri"/>
                <a:cs typeface="Calibri"/>
              </a:rPr>
              <a:t>три</a:t>
            </a:r>
            <a:r>
              <a:rPr lang="en-US" dirty="0">
                <a:ea typeface="Calibri"/>
                <a:cs typeface="Calibri"/>
              </a:rPr>
              <a:t> </a:t>
            </a:r>
            <a:r>
              <a:rPr lang="en-US" dirty="0" err="1">
                <a:ea typeface="Calibri"/>
                <a:cs typeface="Calibri"/>
              </a:rPr>
              <a:t>критерия</a:t>
            </a:r>
            <a:r>
              <a:rPr lang="en-US" dirty="0">
                <a:ea typeface="Calibri"/>
                <a:cs typeface="Calibri"/>
              </a:rPr>
              <a:t> </a:t>
            </a:r>
            <a:r>
              <a:rPr lang="en-US" dirty="0" err="1">
                <a:ea typeface="Calibri"/>
                <a:cs typeface="Calibri"/>
              </a:rPr>
              <a:t>это</a:t>
            </a:r>
            <a:r>
              <a:rPr lang="en-US" dirty="0">
                <a:ea typeface="Calibri"/>
                <a:cs typeface="Calibri"/>
              </a:rPr>
              <a:t> ground truth </a:t>
            </a:r>
            <a:r>
              <a:rPr lang="en-US" dirty="0" err="1">
                <a:ea typeface="Calibri"/>
                <a:cs typeface="Calibri"/>
              </a:rPr>
              <a:t>критерии</a:t>
            </a:r>
            <a:r>
              <a:rPr lang="en-US" dirty="0">
                <a:ea typeface="Calibri"/>
                <a:cs typeface="Calibri"/>
              </a:rPr>
              <a:t>, </a:t>
            </a:r>
            <a:r>
              <a:rPr lang="en-US" dirty="0" err="1">
                <a:ea typeface="Calibri"/>
                <a:cs typeface="Calibri"/>
              </a:rPr>
              <a:t>для</a:t>
            </a:r>
            <a:r>
              <a:rPr lang="en-US" dirty="0">
                <a:ea typeface="Calibri"/>
                <a:cs typeface="Calibri"/>
              </a:rPr>
              <a:t> </a:t>
            </a:r>
            <a:r>
              <a:rPr lang="en-US" dirty="0" err="1">
                <a:ea typeface="Calibri"/>
                <a:cs typeface="Calibri"/>
              </a:rPr>
              <a:t>которых</a:t>
            </a:r>
            <a:r>
              <a:rPr lang="en-US" dirty="0">
                <a:ea typeface="Calibri"/>
                <a:cs typeface="Calibri"/>
              </a:rPr>
              <a:t> </a:t>
            </a:r>
            <a:r>
              <a:rPr lang="en-US" dirty="0" err="1">
                <a:ea typeface="Calibri"/>
                <a:cs typeface="Calibri"/>
              </a:rPr>
              <a:t>необходимы</a:t>
            </a:r>
            <a:r>
              <a:rPr lang="en-US" dirty="0">
                <a:ea typeface="Calibri"/>
                <a:cs typeface="Calibri"/>
              </a:rPr>
              <a:t> </a:t>
            </a:r>
            <a:r>
              <a:rPr lang="en-US" dirty="0" err="1">
                <a:ea typeface="Calibri"/>
                <a:cs typeface="Calibri"/>
              </a:rPr>
              <a:t>свединия</a:t>
            </a:r>
            <a:r>
              <a:rPr lang="en-US" dirty="0">
                <a:ea typeface="Calibri"/>
                <a:cs typeface="Calibri"/>
              </a:rPr>
              <a:t> о </a:t>
            </a:r>
            <a:r>
              <a:rPr lang="en-US" dirty="0" err="1">
                <a:ea typeface="Calibri"/>
                <a:cs typeface="Calibri"/>
              </a:rPr>
              <a:t>идеальной</a:t>
            </a:r>
            <a:r>
              <a:rPr lang="en-US" dirty="0">
                <a:ea typeface="Calibri"/>
                <a:cs typeface="Calibri"/>
              </a:rPr>
              <a:t> </a:t>
            </a:r>
            <a:r>
              <a:rPr lang="en-US" dirty="0" err="1">
                <a:ea typeface="Calibri"/>
                <a:cs typeface="Calibri"/>
              </a:rPr>
              <a:t>троектории</a:t>
            </a:r>
            <a:r>
              <a:rPr lang="en-US" dirty="0">
                <a:ea typeface="Calibri"/>
                <a:cs typeface="Calibri"/>
              </a:rPr>
              <a:t> и </a:t>
            </a:r>
            <a:r>
              <a:rPr lang="en-US" dirty="0" err="1">
                <a:ea typeface="Calibri"/>
                <a:cs typeface="Calibri"/>
              </a:rPr>
              <a:t>положения</a:t>
            </a:r>
            <a:r>
              <a:rPr lang="en-US" dirty="0">
                <a:ea typeface="Calibri"/>
                <a:cs typeface="Calibri"/>
              </a:rPr>
              <a:t> </a:t>
            </a:r>
            <a:r>
              <a:rPr lang="en-US" dirty="0" err="1">
                <a:ea typeface="Calibri"/>
                <a:cs typeface="Calibri"/>
              </a:rPr>
              <a:t>робота</a:t>
            </a:r>
            <a:r>
              <a:rPr lang="en-US" dirty="0">
                <a:ea typeface="Calibri"/>
                <a:cs typeface="Calibri"/>
              </a:rPr>
              <a:t>. 4 </a:t>
            </a:r>
            <a:r>
              <a:rPr lang="en-US" dirty="0" err="1">
                <a:ea typeface="Calibri"/>
                <a:cs typeface="Calibri"/>
              </a:rPr>
              <a:t>критерий</a:t>
            </a:r>
            <a:r>
              <a:rPr lang="en-US" dirty="0">
                <a:ea typeface="Calibri"/>
                <a:cs typeface="Calibri"/>
              </a:rPr>
              <a:t> - </a:t>
            </a:r>
            <a:r>
              <a:rPr lang="en-US" dirty="0" err="1">
                <a:ea typeface="Calibri"/>
                <a:cs typeface="Calibri"/>
              </a:rPr>
              <a:t>вероятностный</a:t>
            </a:r>
            <a:r>
              <a:rPr lang="en-US" dirty="0">
                <a:ea typeface="Calibri"/>
                <a:cs typeface="Calibri"/>
              </a:rPr>
              <a:t>, </a:t>
            </a:r>
            <a:r>
              <a:rPr lang="en-US" dirty="0" err="1">
                <a:ea typeface="Calibri"/>
                <a:cs typeface="Calibri"/>
              </a:rPr>
              <a:t>его</a:t>
            </a:r>
            <a:r>
              <a:rPr lang="en-US" dirty="0">
                <a:ea typeface="Calibri"/>
                <a:cs typeface="Calibri"/>
              </a:rPr>
              <a:t> </a:t>
            </a:r>
            <a:r>
              <a:rPr lang="en-US" dirty="0" err="1">
                <a:ea typeface="Calibri"/>
                <a:cs typeface="Calibri"/>
              </a:rPr>
              <a:t>преимуществом</a:t>
            </a:r>
            <a:r>
              <a:rPr lang="en-US" dirty="0">
                <a:ea typeface="Calibri"/>
                <a:cs typeface="Calibri"/>
              </a:rPr>
              <a:t> </a:t>
            </a:r>
            <a:r>
              <a:rPr lang="en-US" dirty="0" err="1">
                <a:ea typeface="Calibri"/>
                <a:cs typeface="Calibri"/>
              </a:rPr>
              <a:t>явлется</a:t>
            </a:r>
            <a:r>
              <a:rPr lang="en-US" dirty="0">
                <a:ea typeface="Calibri"/>
                <a:cs typeface="Calibri"/>
              </a:rPr>
              <a:t> </a:t>
            </a:r>
            <a:r>
              <a:rPr lang="en-US" dirty="0" err="1">
                <a:ea typeface="Calibri"/>
                <a:cs typeface="Calibri"/>
              </a:rPr>
              <a:t>то</a:t>
            </a:r>
            <a:r>
              <a:rPr lang="en-US" dirty="0">
                <a:ea typeface="Calibri"/>
                <a:cs typeface="Calibri"/>
              </a:rPr>
              <a:t> </a:t>
            </a:r>
            <a:r>
              <a:rPr lang="en-US" dirty="0" err="1">
                <a:ea typeface="Calibri"/>
                <a:cs typeface="Calibri"/>
              </a:rPr>
              <a:t>что</a:t>
            </a:r>
            <a:r>
              <a:rPr lang="en-US" dirty="0">
                <a:ea typeface="Calibri"/>
                <a:cs typeface="Calibri"/>
              </a:rPr>
              <a:t> </a:t>
            </a:r>
            <a:r>
              <a:rPr lang="en-US" dirty="0" err="1">
                <a:ea typeface="Calibri"/>
                <a:cs typeface="Calibri"/>
              </a:rPr>
              <a:t>для</a:t>
            </a:r>
            <a:r>
              <a:rPr lang="en-US" dirty="0">
                <a:ea typeface="Calibri"/>
                <a:cs typeface="Calibri"/>
              </a:rPr>
              <a:t> </a:t>
            </a:r>
            <a:r>
              <a:rPr lang="en-US" dirty="0" err="1">
                <a:ea typeface="Calibri"/>
                <a:cs typeface="Calibri"/>
              </a:rPr>
              <a:t>его</a:t>
            </a:r>
            <a:r>
              <a:rPr lang="en-US" dirty="0">
                <a:ea typeface="Calibri"/>
                <a:cs typeface="Calibri"/>
              </a:rPr>
              <a:t> </a:t>
            </a:r>
            <a:r>
              <a:rPr lang="en-US" dirty="0" err="1">
                <a:ea typeface="Calibri"/>
                <a:cs typeface="Calibri"/>
              </a:rPr>
              <a:t>ипользования</a:t>
            </a:r>
            <a:r>
              <a:rPr lang="en-US" dirty="0">
                <a:ea typeface="Calibri"/>
                <a:cs typeface="Calibri"/>
              </a:rPr>
              <a:t> </a:t>
            </a:r>
            <a:r>
              <a:rPr lang="en-US" dirty="0" err="1">
                <a:ea typeface="Calibri"/>
                <a:cs typeface="Calibri"/>
              </a:rPr>
              <a:t>нет</a:t>
            </a:r>
            <a:r>
              <a:rPr lang="en-US" dirty="0">
                <a:ea typeface="Calibri"/>
                <a:cs typeface="Calibri"/>
              </a:rPr>
              <a:t> </a:t>
            </a:r>
            <a:r>
              <a:rPr lang="en-US" dirty="0" err="1">
                <a:ea typeface="Calibri"/>
                <a:cs typeface="Calibri"/>
              </a:rPr>
              <a:t>необходимости</a:t>
            </a:r>
            <a:r>
              <a:rPr lang="en-US" dirty="0">
                <a:ea typeface="Calibri"/>
                <a:cs typeface="Calibri"/>
              </a:rPr>
              <a:t> </a:t>
            </a:r>
            <a:r>
              <a:rPr lang="en-US" dirty="0" err="1">
                <a:ea typeface="Calibri"/>
                <a:cs typeface="Calibri"/>
              </a:rPr>
              <a:t>знать</a:t>
            </a:r>
            <a:r>
              <a:rPr lang="en-US" dirty="0">
                <a:ea typeface="Calibri"/>
                <a:cs typeface="Calibri"/>
              </a:rPr>
              <a:t> </a:t>
            </a:r>
            <a:r>
              <a:rPr lang="en-US" dirty="0" err="1">
                <a:ea typeface="Calibri"/>
                <a:cs typeface="Calibri"/>
              </a:rPr>
              <a:t>идеальные</a:t>
            </a:r>
            <a:r>
              <a:rPr lang="en-US" dirty="0">
                <a:ea typeface="Calibri"/>
                <a:cs typeface="Calibri"/>
              </a:rPr>
              <a:t> </a:t>
            </a:r>
            <a:r>
              <a:rPr lang="en-US" dirty="0" err="1">
                <a:ea typeface="Calibri"/>
                <a:cs typeface="Calibri"/>
              </a:rPr>
              <a:t>данные</a:t>
            </a:r>
            <a:r>
              <a:rPr lang="en-US" dirty="0">
                <a:ea typeface="Calibri"/>
                <a:cs typeface="Calibri"/>
              </a:rPr>
              <a:t>. </a:t>
            </a:r>
            <a:r>
              <a:rPr lang="en-US" dirty="0" err="1">
                <a:ea typeface="Calibri"/>
                <a:cs typeface="Calibri"/>
              </a:rPr>
              <a:t>Это</a:t>
            </a:r>
            <a:r>
              <a:rPr lang="en-US" dirty="0">
                <a:ea typeface="Calibri"/>
                <a:cs typeface="Calibri"/>
              </a:rPr>
              <a:t> </a:t>
            </a:r>
            <a:r>
              <a:rPr lang="en-US" dirty="0" err="1">
                <a:ea typeface="Calibri"/>
                <a:cs typeface="Calibri"/>
              </a:rPr>
              <a:t>может</a:t>
            </a:r>
            <a:r>
              <a:rPr lang="en-US" dirty="0">
                <a:ea typeface="Calibri"/>
                <a:cs typeface="Calibri"/>
              </a:rPr>
              <a:t> </a:t>
            </a:r>
            <a:r>
              <a:rPr lang="en-US" dirty="0" err="1">
                <a:ea typeface="Calibri"/>
                <a:cs typeface="Calibri"/>
              </a:rPr>
              <a:t>помочь</a:t>
            </a:r>
            <a:r>
              <a:rPr lang="en-US" dirty="0">
                <a:ea typeface="Calibri"/>
                <a:cs typeface="Calibri"/>
              </a:rPr>
              <a:t> </a:t>
            </a:r>
            <a:r>
              <a:rPr lang="en-US" dirty="0" err="1">
                <a:ea typeface="Calibri"/>
                <a:cs typeface="Calibri"/>
              </a:rPr>
              <a:t>для</a:t>
            </a:r>
            <a:r>
              <a:rPr lang="en-US" dirty="0">
                <a:ea typeface="Calibri"/>
                <a:cs typeface="Calibri"/>
              </a:rPr>
              <a:t> </a:t>
            </a:r>
            <a:r>
              <a:rPr lang="en-US" dirty="0" err="1">
                <a:ea typeface="Calibri"/>
                <a:cs typeface="Calibri"/>
              </a:rPr>
              <a:t>сравнения</a:t>
            </a:r>
            <a:r>
              <a:rPr lang="en-US" dirty="0">
                <a:ea typeface="Calibri"/>
                <a:cs typeface="Calibri"/>
              </a:rPr>
              <a:t> </a:t>
            </a:r>
            <a:r>
              <a:rPr lang="en-US" dirty="0" err="1">
                <a:ea typeface="Calibri"/>
                <a:cs typeface="Calibri"/>
              </a:rPr>
              <a:t>карт</a:t>
            </a:r>
            <a:r>
              <a:rPr lang="en-US" dirty="0">
                <a:ea typeface="Calibri"/>
                <a:cs typeface="Calibri"/>
              </a:rPr>
              <a:t> </a:t>
            </a:r>
            <a:r>
              <a:rPr lang="en-US" dirty="0" err="1">
                <a:ea typeface="Calibri"/>
                <a:cs typeface="Calibri"/>
              </a:rPr>
              <a:t>на</a:t>
            </a:r>
            <a:r>
              <a:rPr lang="en-US" dirty="0">
                <a:ea typeface="Calibri"/>
                <a:cs typeface="Calibri"/>
              </a:rPr>
              <a:t> </a:t>
            </a:r>
            <a:r>
              <a:rPr lang="en-US" dirty="0" err="1">
                <a:ea typeface="Calibri"/>
                <a:cs typeface="Calibri"/>
              </a:rPr>
              <a:t>реальных</a:t>
            </a:r>
            <a:r>
              <a:rPr lang="en-US" dirty="0">
                <a:ea typeface="Calibri"/>
                <a:cs typeface="Calibri"/>
              </a:rPr>
              <a:t> </a:t>
            </a:r>
            <a:r>
              <a:rPr lang="en-US" dirty="0" err="1">
                <a:ea typeface="Calibri"/>
                <a:cs typeface="Calibri"/>
              </a:rPr>
              <a:t>роботах</a:t>
            </a:r>
            <a:r>
              <a:rPr lang="en-US" dirty="0">
                <a:ea typeface="Calibri"/>
                <a:cs typeface="Calibri"/>
              </a:rPr>
              <a:t> </a:t>
            </a:r>
            <a:r>
              <a:rPr lang="en-US" dirty="0" err="1">
                <a:ea typeface="Calibri"/>
                <a:cs typeface="Calibri"/>
              </a:rPr>
              <a:t>без</a:t>
            </a:r>
            <a:r>
              <a:rPr lang="en-US" dirty="0">
                <a:ea typeface="Calibri"/>
                <a:cs typeface="Calibri"/>
              </a:rPr>
              <a:t> </a:t>
            </a:r>
            <a:r>
              <a:rPr lang="en-US" dirty="0" err="1">
                <a:ea typeface="Calibri"/>
                <a:cs typeface="Calibri"/>
              </a:rPr>
              <a:t>идеальныз</a:t>
            </a:r>
            <a:r>
              <a:rPr lang="en-US" dirty="0">
                <a:ea typeface="Calibri"/>
                <a:cs typeface="Calibri"/>
              </a:rPr>
              <a:t> </a:t>
            </a:r>
            <a:r>
              <a:rPr lang="en-US" dirty="0" err="1">
                <a:ea typeface="Calibri"/>
                <a:cs typeface="Calibri"/>
              </a:rPr>
              <a:t>данных</a:t>
            </a:r>
            <a:r>
              <a:rPr lang="en-US" dirty="0">
                <a:ea typeface="Calibri"/>
                <a:cs typeface="Calibri"/>
              </a:rPr>
              <a:t> </a:t>
            </a:r>
            <a:r>
              <a:rPr lang="en-US" dirty="0" err="1">
                <a:ea typeface="Calibri"/>
                <a:cs typeface="Calibri"/>
              </a:rPr>
              <a:t>из</a:t>
            </a:r>
            <a:r>
              <a:rPr lang="en-US" dirty="0">
                <a:ea typeface="Calibri"/>
                <a:cs typeface="Calibri"/>
              </a:rPr>
              <a:t> </a:t>
            </a:r>
            <a:r>
              <a:rPr lang="en-US" dirty="0" err="1">
                <a:ea typeface="Calibri"/>
                <a:cs typeface="Calibri"/>
              </a:rPr>
              <a:t>симуляции</a:t>
            </a:r>
            <a:r>
              <a:rPr lang="en-US" dirty="0">
                <a:ea typeface="Calibri"/>
                <a:cs typeface="Calibri"/>
              </a:rPr>
              <a:t>.</a:t>
            </a:r>
          </a:p>
        </p:txBody>
      </p:sp>
      <p:sp>
        <p:nvSpPr>
          <p:cNvPr id="4" name="Номер слайда 3"/>
          <p:cNvSpPr>
            <a:spLocks noGrp="1"/>
          </p:cNvSpPr>
          <p:nvPr>
            <p:ph type="sldNum" sz="quarter" idx="5"/>
          </p:nvPr>
        </p:nvSpPr>
        <p:spPr/>
        <p:txBody>
          <a:bodyPr/>
          <a:lstStyle/>
          <a:p>
            <a:fld id="{095A85A1-3DBF-4458-95C0-9121E3FA9A92}" type="slidenum">
              <a:rPr lang="en-US" smtClean="0"/>
              <a:t>6</a:t>
            </a:fld>
            <a:endParaRPr lang="en-US"/>
          </a:p>
        </p:txBody>
      </p:sp>
    </p:spTree>
    <p:extLst>
      <p:ext uri="{BB962C8B-B14F-4D97-AF65-F5344CB8AC3E}">
        <p14:creationId xmlns:p14="http://schemas.microsoft.com/office/powerpoint/2010/main" val="1277046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r>
              <a:rPr lang="en-US" dirty="0" err="1">
                <a:cs typeface="Calibri"/>
              </a:rPr>
              <a:t>Таким</a:t>
            </a:r>
            <a:r>
              <a:rPr lang="en-US" dirty="0">
                <a:cs typeface="Calibri"/>
              </a:rPr>
              <a:t> </a:t>
            </a:r>
            <a:r>
              <a:rPr lang="en-US" dirty="0" err="1">
                <a:cs typeface="Calibri"/>
              </a:rPr>
              <a:t>образом</a:t>
            </a:r>
            <a:r>
              <a:rPr lang="en-US" dirty="0">
                <a:cs typeface="Calibri"/>
              </a:rPr>
              <a:t>, </a:t>
            </a:r>
            <a:r>
              <a:rPr lang="en-US" dirty="0" err="1">
                <a:cs typeface="Calibri"/>
              </a:rPr>
              <a:t>работа</a:t>
            </a:r>
            <a:r>
              <a:rPr lang="en-US" dirty="0">
                <a:cs typeface="Calibri"/>
              </a:rPr>
              <a:t> </a:t>
            </a:r>
            <a:r>
              <a:rPr lang="en-US" dirty="0" err="1">
                <a:cs typeface="Calibri"/>
              </a:rPr>
              <a:t>выполняется</a:t>
            </a:r>
            <a:r>
              <a:rPr lang="en-US" dirty="0">
                <a:cs typeface="Calibri"/>
              </a:rPr>
              <a:t>, </a:t>
            </a:r>
            <a:r>
              <a:rPr lang="en-US" dirty="0" err="1">
                <a:cs typeface="Calibri"/>
              </a:rPr>
              <a:t>цели</a:t>
            </a:r>
            <a:r>
              <a:rPr lang="en-US" dirty="0">
                <a:cs typeface="Calibri"/>
              </a:rPr>
              <a:t> и </a:t>
            </a:r>
            <a:r>
              <a:rPr lang="en-US" dirty="0" err="1">
                <a:cs typeface="Calibri"/>
              </a:rPr>
              <a:t>задачи</a:t>
            </a:r>
            <a:r>
              <a:rPr lang="en-US" dirty="0">
                <a:cs typeface="Calibri"/>
              </a:rPr>
              <a:t> </a:t>
            </a:r>
            <a:r>
              <a:rPr lang="en-US" dirty="0" err="1">
                <a:cs typeface="Calibri"/>
              </a:rPr>
              <a:t>поставлены</a:t>
            </a:r>
            <a:r>
              <a:rPr lang="en-US" dirty="0">
                <a:cs typeface="Calibri"/>
              </a:rPr>
              <a:t>, </a:t>
            </a:r>
            <a:r>
              <a:rPr lang="en-US" dirty="0" err="1">
                <a:cs typeface="Calibri"/>
              </a:rPr>
              <a:t>есть</a:t>
            </a:r>
            <a:r>
              <a:rPr lang="en-US" dirty="0">
                <a:cs typeface="Calibri"/>
              </a:rPr>
              <a:t> </a:t>
            </a:r>
            <a:r>
              <a:rPr lang="en-US" dirty="0" err="1">
                <a:cs typeface="Calibri"/>
              </a:rPr>
              <a:t>четкий</a:t>
            </a:r>
            <a:r>
              <a:rPr lang="en-US" dirty="0">
                <a:cs typeface="Calibri"/>
              </a:rPr>
              <a:t> </a:t>
            </a:r>
            <a:r>
              <a:rPr lang="en-US" dirty="0" err="1">
                <a:cs typeface="Calibri"/>
              </a:rPr>
              <a:t>план</a:t>
            </a:r>
            <a:r>
              <a:rPr lang="en-US" dirty="0">
                <a:cs typeface="Calibri"/>
              </a:rPr>
              <a:t> </a:t>
            </a:r>
            <a:r>
              <a:rPr lang="en-US" dirty="0" err="1">
                <a:cs typeface="Calibri"/>
              </a:rPr>
              <a:t>действий</a:t>
            </a:r>
            <a:r>
              <a:rPr lang="en-US" dirty="0">
                <a:cs typeface="Calibri"/>
              </a:rPr>
              <a:t> и </a:t>
            </a:r>
            <a:r>
              <a:rPr lang="en-US" dirty="0" err="1">
                <a:cs typeface="Calibri"/>
              </a:rPr>
              <a:t>сроки</a:t>
            </a:r>
            <a:r>
              <a:rPr lang="en-US" dirty="0">
                <a:cs typeface="Calibri"/>
              </a:rPr>
              <a:t>, в </a:t>
            </a:r>
            <a:r>
              <a:rPr lang="en-US" dirty="0" err="1">
                <a:cs typeface="Calibri"/>
              </a:rPr>
              <a:t>которые</a:t>
            </a:r>
            <a:r>
              <a:rPr lang="en-US" dirty="0">
                <a:cs typeface="Calibri"/>
              </a:rPr>
              <a:t> </a:t>
            </a:r>
            <a:r>
              <a:rPr lang="en-US" dirty="0" err="1">
                <a:cs typeface="Calibri"/>
              </a:rPr>
              <a:t>эти</a:t>
            </a:r>
            <a:r>
              <a:rPr lang="en-US" dirty="0">
                <a:cs typeface="Calibri"/>
              </a:rPr>
              <a:t> </a:t>
            </a:r>
            <a:r>
              <a:rPr lang="en-US" dirty="0" err="1">
                <a:cs typeface="Calibri"/>
              </a:rPr>
              <a:t>действия</a:t>
            </a:r>
            <a:r>
              <a:rPr lang="en-US" dirty="0">
                <a:cs typeface="Calibri"/>
              </a:rPr>
              <a:t> </a:t>
            </a:r>
            <a:r>
              <a:rPr lang="en-US" dirty="0" err="1">
                <a:cs typeface="Calibri"/>
              </a:rPr>
              <a:t>должны</a:t>
            </a:r>
            <a:r>
              <a:rPr lang="en-US" dirty="0">
                <a:cs typeface="Calibri"/>
              </a:rPr>
              <a:t> </a:t>
            </a:r>
            <a:r>
              <a:rPr lang="en-US" dirty="0" err="1">
                <a:cs typeface="Calibri"/>
              </a:rPr>
              <a:t>быть</a:t>
            </a:r>
            <a:r>
              <a:rPr lang="en-US" dirty="0">
                <a:cs typeface="Calibri"/>
              </a:rPr>
              <a:t> </a:t>
            </a:r>
            <a:r>
              <a:rPr lang="en-US" dirty="0" err="1">
                <a:cs typeface="Calibri"/>
              </a:rPr>
              <a:t>выполены</a:t>
            </a:r>
            <a:r>
              <a:rPr lang="en-US" dirty="0">
                <a:cs typeface="Calibri"/>
              </a:rPr>
              <a:t>. </a:t>
            </a:r>
          </a:p>
          <a:p>
            <a:r>
              <a:rPr lang="en-US" dirty="0">
                <a:cs typeface="Calibri"/>
              </a:rPr>
              <a:t>Ps: </a:t>
            </a:r>
            <a:r>
              <a:rPr lang="en-US" dirty="0" err="1">
                <a:cs typeface="Calibri"/>
              </a:rPr>
              <a:t>на</a:t>
            </a:r>
            <a:r>
              <a:rPr lang="en-US" dirty="0">
                <a:cs typeface="Calibri"/>
              </a:rPr>
              <a:t> </a:t>
            </a:r>
            <a:r>
              <a:rPr lang="en-US" dirty="0" err="1">
                <a:cs typeface="Calibri"/>
              </a:rPr>
              <a:t>видео</a:t>
            </a:r>
            <a:r>
              <a:rPr lang="en-US" dirty="0">
                <a:cs typeface="Calibri"/>
              </a:rPr>
              <a:t> </a:t>
            </a:r>
            <a:r>
              <a:rPr lang="en-US" dirty="0" err="1">
                <a:cs typeface="Calibri"/>
              </a:rPr>
              <a:t>собачка</a:t>
            </a:r>
            <a:r>
              <a:rPr lang="en-US" dirty="0">
                <a:cs typeface="Calibri"/>
              </a:rPr>
              <a:t> с </a:t>
            </a:r>
            <a:r>
              <a:rPr lang="en-US" dirty="0" err="1">
                <a:cs typeface="Calibri"/>
              </a:rPr>
              <a:t>которой</a:t>
            </a:r>
            <a:r>
              <a:rPr lang="en-US" dirty="0">
                <a:cs typeface="Calibri"/>
              </a:rPr>
              <a:t> </a:t>
            </a:r>
            <a:r>
              <a:rPr lang="en-US" dirty="0" err="1">
                <a:cs typeface="Calibri"/>
              </a:rPr>
              <a:t>есть</a:t>
            </a:r>
            <a:r>
              <a:rPr lang="en-US" dirty="0">
                <a:cs typeface="Calibri"/>
              </a:rPr>
              <a:t> bag </a:t>
            </a:r>
            <a:r>
              <a:rPr lang="en-US" dirty="0" err="1">
                <a:cs typeface="Calibri"/>
              </a:rPr>
              <a:t>файлы</a:t>
            </a:r>
            <a:r>
              <a:rPr lang="en-US" dirty="0">
                <a:cs typeface="Calibri"/>
              </a:rPr>
              <a:t> с </a:t>
            </a:r>
            <a:r>
              <a:rPr lang="en-US" dirty="0" err="1">
                <a:cs typeface="Calibri"/>
              </a:rPr>
              <a:t>одометрией</a:t>
            </a:r>
          </a:p>
          <a:p>
            <a:r>
              <a:rPr lang="en-US" dirty="0" err="1">
                <a:cs typeface="Calibri"/>
              </a:rPr>
              <a:t>Доклад</a:t>
            </a:r>
            <a:r>
              <a:rPr lang="en-US" dirty="0">
                <a:cs typeface="Calibri"/>
              </a:rPr>
              <a:t> </a:t>
            </a:r>
            <a:r>
              <a:rPr lang="en-US" dirty="0" err="1">
                <a:cs typeface="Calibri"/>
              </a:rPr>
              <a:t>окончен</a:t>
            </a:r>
            <a:r>
              <a:rPr lang="en-US" dirty="0">
                <a:cs typeface="Calibri"/>
              </a:rPr>
              <a:t>, </a:t>
            </a:r>
            <a:r>
              <a:rPr lang="en-US" dirty="0" err="1">
                <a:cs typeface="Calibri"/>
              </a:rPr>
              <a:t>есть</a:t>
            </a:r>
            <a:r>
              <a:rPr lang="en-US" dirty="0">
                <a:cs typeface="Calibri"/>
              </a:rPr>
              <a:t> </a:t>
            </a:r>
            <a:r>
              <a:rPr lang="en-US" dirty="0" err="1">
                <a:cs typeface="Calibri"/>
              </a:rPr>
              <a:t>вопросы</a:t>
            </a:r>
            <a:r>
              <a:rPr lang="en-US" dirty="0">
                <a:cs typeface="Calibri"/>
              </a:rPr>
              <a:t>?</a:t>
            </a:r>
          </a:p>
          <a:p>
            <a:endParaRPr lang="en-US" dirty="0">
              <a:cs typeface="Calibri"/>
            </a:endParaRPr>
          </a:p>
          <a:p>
            <a:endParaRPr lang="en-US" dirty="0">
              <a:cs typeface="Calibri"/>
            </a:endParaRPr>
          </a:p>
        </p:txBody>
      </p:sp>
      <p:sp>
        <p:nvSpPr>
          <p:cNvPr id="4" name="Номер слайда 3"/>
          <p:cNvSpPr>
            <a:spLocks noGrp="1"/>
          </p:cNvSpPr>
          <p:nvPr>
            <p:ph type="sldNum" sz="quarter" idx="5"/>
          </p:nvPr>
        </p:nvSpPr>
        <p:spPr/>
        <p:txBody>
          <a:bodyPr/>
          <a:lstStyle/>
          <a:p>
            <a:fld id="{095A85A1-3DBF-4458-95C0-9121E3FA9A92}" type="slidenum">
              <a:rPr lang="en-US" smtClean="0"/>
              <a:t>7</a:t>
            </a:fld>
            <a:endParaRPr lang="en-US"/>
          </a:p>
        </p:txBody>
      </p:sp>
    </p:spTree>
    <p:extLst>
      <p:ext uri="{BB962C8B-B14F-4D97-AF65-F5344CB8AC3E}">
        <p14:creationId xmlns:p14="http://schemas.microsoft.com/office/powerpoint/2010/main" val="2350159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3CDA3-02BE-45B2-B71C-FDD80CC868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5FA7894-FCBB-47F1-BBA8-8B83C41EF7E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DC6762D-A394-47EE-9ACA-940A795D0050}"/>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5" name="Footer Placeholder 4">
            <a:extLst>
              <a:ext uri="{FF2B5EF4-FFF2-40B4-BE49-F238E27FC236}">
                <a16:creationId xmlns:a16="http://schemas.microsoft.com/office/drawing/2014/main" id="{0ED13EA0-28D0-49C1-A230-29DEBDE9EB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7D7C8A-F330-4814-ADB0-D8E6C4220159}"/>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3223820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A616E-3A53-4046-804D-2AAEA7935B6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DBC046A-92AF-412A-92C3-DD6C13993E6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A93EC-3D84-48C4-AF6F-42D860A8776B}"/>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5" name="Footer Placeholder 4">
            <a:extLst>
              <a:ext uri="{FF2B5EF4-FFF2-40B4-BE49-F238E27FC236}">
                <a16:creationId xmlns:a16="http://schemas.microsoft.com/office/drawing/2014/main" id="{5E6BFCFD-B470-4EF0-8B7A-8A7BBA6375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5F4217-3A8D-410D-9C8F-8F384A9DE5C8}"/>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3066512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AA8B94-5BA3-4D29-B255-872282049E5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992FDDB-113F-4EBA-94E4-73723E4621C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9E630D-F3FF-49D5-878D-A8A94BFBF5B3}"/>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5" name="Footer Placeholder 4">
            <a:extLst>
              <a:ext uri="{FF2B5EF4-FFF2-40B4-BE49-F238E27FC236}">
                <a16:creationId xmlns:a16="http://schemas.microsoft.com/office/drawing/2014/main" id="{CA5036BA-AF85-49E2-BCC8-FCA35D6629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0A44A0-E6A1-4567-9833-AFC1AB1D3F8D}"/>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3666807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6A4D5-65B2-40F6-B916-B24AD6B2F7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5AC81C-69BF-473E-9767-8E388C5DE7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5E6E6E6-4670-4E08-A1E4-35415E3B441A}"/>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5" name="Footer Placeholder 4">
            <a:extLst>
              <a:ext uri="{FF2B5EF4-FFF2-40B4-BE49-F238E27FC236}">
                <a16:creationId xmlns:a16="http://schemas.microsoft.com/office/drawing/2014/main" id="{9942838B-6BE1-4CD7-AC0D-9F9F7633F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B48FD4-F469-447E-A481-C895D45BF496}"/>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36717633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60FA8-F58E-438D-B149-E6BDE3AC35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BD88860-F1FF-4EF2-9269-369B93E3D6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FF3A63-69D0-4C41-89FB-F71F247C64C5}"/>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5" name="Footer Placeholder 4">
            <a:extLst>
              <a:ext uri="{FF2B5EF4-FFF2-40B4-BE49-F238E27FC236}">
                <a16:creationId xmlns:a16="http://schemas.microsoft.com/office/drawing/2014/main" id="{347E25E0-C45E-4829-AFDA-A32ACB2808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51914-05CC-4DF3-A074-DD66AF94E3CF}"/>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8584797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2C43E-2BB1-469A-AE76-C6D42CF1D8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E07BBB-3A4D-4615-9833-9020B0FA35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6553C09-347E-4799-900F-CF20FF4210F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CF0385-4DA6-462B-8F1D-6FB2BDC73A64}"/>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6" name="Footer Placeholder 5">
            <a:extLst>
              <a:ext uri="{FF2B5EF4-FFF2-40B4-BE49-F238E27FC236}">
                <a16:creationId xmlns:a16="http://schemas.microsoft.com/office/drawing/2014/main" id="{B0F3A37B-D234-4B14-A933-F2FA05D6DB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FFD2CA-E248-4509-86D1-6EC0E3624CE7}"/>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2395769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6F5EA8-7E03-451C-91BF-72EE53E837D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2FE215-1C46-4A27-8BEF-EEB139B489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CB71B72-5ABC-4CE7-BBA3-434EC73DAC0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B00E54-307E-42AE-8085-B5A8599A6D8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98E2598-3D8D-4C3E-A568-8650EDC58BB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D6C211-79B8-4B0E-A46D-B35EA3B6CFCD}"/>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8" name="Footer Placeholder 7">
            <a:extLst>
              <a:ext uri="{FF2B5EF4-FFF2-40B4-BE49-F238E27FC236}">
                <a16:creationId xmlns:a16="http://schemas.microsoft.com/office/drawing/2014/main" id="{6F7CA2E7-711D-4982-A94F-00A54156121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98A674E-EFA0-47E9-81CA-B35C226F7BED}"/>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2828151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CA33FC-A062-4DD1-A84D-A76AC79730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63E1D63-7F35-41F8-A9B1-FF37412E55B3}"/>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4" name="Footer Placeholder 3">
            <a:extLst>
              <a:ext uri="{FF2B5EF4-FFF2-40B4-BE49-F238E27FC236}">
                <a16:creationId xmlns:a16="http://schemas.microsoft.com/office/drawing/2014/main" id="{F0BC6EC8-24AE-4B78-956B-CD2183EE75A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F35B42-3569-42FD-884B-D0CC6CD5C0B1}"/>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3328181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666468-6963-4953-9215-C29FB6D865A1}"/>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3" name="Footer Placeholder 2">
            <a:extLst>
              <a:ext uri="{FF2B5EF4-FFF2-40B4-BE49-F238E27FC236}">
                <a16:creationId xmlns:a16="http://schemas.microsoft.com/office/drawing/2014/main" id="{9265AE11-DD71-40D9-8455-1058189483B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8218A62-5AC9-4C96-9934-C8348CE5D1F3}"/>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3588820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03638-F6E8-4784-B3BF-3B7FAD5E76A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FF4D51-51D4-46A7-B967-1F2C5BD1AB4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908FEC-9AA9-48FA-B8B3-F47717D4D4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23DB46-67D8-49CD-BCAB-16019D8ACFD0}"/>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6" name="Footer Placeholder 5">
            <a:extLst>
              <a:ext uri="{FF2B5EF4-FFF2-40B4-BE49-F238E27FC236}">
                <a16:creationId xmlns:a16="http://schemas.microsoft.com/office/drawing/2014/main" id="{65E6337E-013A-421F-A4C5-2C7AB5595A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C4B92C-4396-4826-AB22-10BAB1D44121}"/>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3233159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05F911-0C24-4609-927E-010FD9A117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9FC1D0F-764F-4A79-BABD-0C5BCAE115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261DB2-415A-4F30-95B4-73F9EE4F9D0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B4A579-57B8-4EC7-BA63-A2CE1FD2C24A}"/>
              </a:ext>
            </a:extLst>
          </p:cNvPr>
          <p:cNvSpPr>
            <a:spLocks noGrp="1"/>
          </p:cNvSpPr>
          <p:nvPr>
            <p:ph type="dt" sz="half" idx="10"/>
          </p:nvPr>
        </p:nvSpPr>
        <p:spPr/>
        <p:txBody>
          <a:bodyPr/>
          <a:lstStyle/>
          <a:p>
            <a:fld id="{49CC70E1-2168-4BE3-8E3E-B440A2B0F255}" type="datetimeFigureOut">
              <a:rPr lang="en-US" smtClean="0"/>
              <a:t>4/4/2022</a:t>
            </a:fld>
            <a:endParaRPr lang="en-US"/>
          </a:p>
        </p:txBody>
      </p:sp>
      <p:sp>
        <p:nvSpPr>
          <p:cNvPr id="6" name="Footer Placeholder 5">
            <a:extLst>
              <a:ext uri="{FF2B5EF4-FFF2-40B4-BE49-F238E27FC236}">
                <a16:creationId xmlns:a16="http://schemas.microsoft.com/office/drawing/2014/main" id="{058D88E0-946F-4281-96C1-87331A0CE4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85EDEB-1E18-465A-A766-AA9800C5EB34}"/>
              </a:ext>
            </a:extLst>
          </p:cNvPr>
          <p:cNvSpPr>
            <a:spLocks noGrp="1"/>
          </p:cNvSpPr>
          <p:nvPr>
            <p:ph type="sldNum" sz="quarter" idx="12"/>
          </p:nvPr>
        </p:nvSpPr>
        <p:spPr/>
        <p:txBody>
          <a:bodyPr/>
          <a:lstStyle/>
          <a:p>
            <a:fld id="{29E90AB4-B684-49BB-8B69-743003EC1E19}" type="slidenum">
              <a:rPr lang="en-US" smtClean="0"/>
              <a:t>‹#›</a:t>
            </a:fld>
            <a:endParaRPr lang="en-US"/>
          </a:p>
        </p:txBody>
      </p:sp>
    </p:spTree>
    <p:extLst>
      <p:ext uri="{BB962C8B-B14F-4D97-AF65-F5344CB8AC3E}">
        <p14:creationId xmlns:p14="http://schemas.microsoft.com/office/powerpoint/2010/main" val="34699799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99D833-7CA9-49A2-B5D8-3C5A8D32D4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3A6D45-011D-472A-8EAE-0A32D02A3C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C4B608-C71D-4CBB-8040-5E3A3BEE6F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CC70E1-2168-4BE3-8E3E-B440A2B0F255}" type="datetimeFigureOut">
              <a:rPr lang="en-US" smtClean="0"/>
              <a:t>4/4/2022</a:t>
            </a:fld>
            <a:endParaRPr lang="en-US"/>
          </a:p>
        </p:txBody>
      </p:sp>
      <p:sp>
        <p:nvSpPr>
          <p:cNvPr id="5" name="Footer Placeholder 4">
            <a:extLst>
              <a:ext uri="{FF2B5EF4-FFF2-40B4-BE49-F238E27FC236}">
                <a16:creationId xmlns:a16="http://schemas.microsoft.com/office/drawing/2014/main" id="{8BC19287-128D-41F7-9AB4-338E6A5414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FE32E83-E0B8-48DF-9D00-1BCF75F38C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E90AB4-B684-49BB-8B69-743003EC1E19}" type="slidenum">
              <a:rPr lang="en-US" smtClean="0"/>
              <a:t>‹#›</a:t>
            </a:fld>
            <a:endParaRPr lang="en-US"/>
          </a:p>
        </p:txBody>
      </p:sp>
    </p:spTree>
    <p:extLst>
      <p:ext uri="{BB962C8B-B14F-4D97-AF65-F5344CB8AC3E}">
        <p14:creationId xmlns:p14="http://schemas.microsoft.com/office/powerpoint/2010/main" val="42728083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60ABB-7B95-4454-BB1D-80FBD218190E}"/>
              </a:ext>
            </a:extLst>
          </p:cNvPr>
          <p:cNvSpPr>
            <a:spLocks noGrp="1"/>
          </p:cNvSpPr>
          <p:nvPr>
            <p:ph type="ctrTitle"/>
          </p:nvPr>
        </p:nvSpPr>
        <p:spPr/>
        <p:txBody>
          <a:bodyPr>
            <a:normAutofit fontScale="90000"/>
          </a:bodyPr>
          <a:lstStyle/>
          <a:p>
            <a:r>
              <a:rPr lang="ru-RU" b="1" i="0" dirty="0">
                <a:effectLst/>
                <a:latin typeface="Roboto" panose="020B0604020202020204" pitchFamily="2" charset="0"/>
              </a:rPr>
              <a:t>Промежуточный отчет о НИР</a:t>
            </a:r>
            <a:br>
              <a:rPr lang="ru-RU" b="1" i="0" dirty="0">
                <a:solidFill>
                  <a:srgbClr val="37474F"/>
                </a:solidFill>
                <a:effectLst/>
                <a:latin typeface="Roboto" panose="020B0604020202020204" pitchFamily="2" charset="0"/>
              </a:rPr>
            </a:br>
            <a:endParaRPr lang="en-US" dirty="0"/>
          </a:p>
        </p:txBody>
      </p:sp>
      <p:sp>
        <p:nvSpPr>
          <p:cNvPr id="3" name="Subtitle 2">
            <a:extLst>
              <a:ext uri="{FF2B5EF4-FFF2-40B4-BE49-F238E27FC236}">
                <a16:creationId xmlns:a16="http://schemas.microsoft.com/office/drawing/2014/main" id="{3C204184-2BA4-41BF-B94E-BFE92ACDE641}"/>
              </a:ext>
            </a:extLst>
          </p:cNvPr>
          <p:cNvSpPr>
            <a:spLocks noGrp="1"/>
          </p:cNvSpPr>
          <p:nvPr>
            <p:ph type="subTitle" idx="1"/>
          </p:nvPr>
        </p:nvSpPr>
        <p:spPr/>
        <p:txBody>
          <a:bodyPr/>
          <a:lstStyle/>
          <a:p>
            <a:r>
              <a:rPr lang="ru-RU" dirty="0"/>
              <a:t>Тема: Исследование методов построения цифровых моделей объектов при выполнении операций мониторинга с использованием </a:t>
            </a:r>
            <a:r>
              <a:rPr lang="ru-RU" dirty="0" err="1"/>
              <a:t>робо</a:t>
            </a:r>
            <a:r>
              <a:rPr lang="ru-RU" dirty="0"/>
              <a:t>-животных.</a:t>
            </a:r>
            <a:endParaRPr lang="en-US" dirty="0"/>
          </a:p>
        </p:txBody>
      </p:sp>
    </p:spTree>
    <p:extLst>
      <p:ext uri="{BB962C8B-B14F-4D97-AF65-F5344CB8AC3E}">
        <p14:creationId xmlns:p14="http://schemas.microsoft.com/office/powerpoint/2010/main" val="26803947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096ED7-9570-4C1B-9F7B-9F234B1B9410}"/>
              </a:ext>
            </a:extLst>
          </p:cNvPr>
          <p:cNvSpPr>
            <a:spLocks noGrp="1"/>
          </p:cNvSpPr>
          <p:nvPr>
            <p:ph type="title"/>
          </p:nvPr>
        </p:nvSpPr>
        <p:spPr>
          <a:xfrm>
            <a:off x="838199" y="89754"/>
            <a:ext cx="10515600" cy="1325563"/>
          </a:xfrm>
        </p:spPr>
        <p:txBody>
          <a:bodyPr/>
          <a:lstStyle/>
          <a:p>
            <a:pPr algn="ctr"/>
            <a:r>
              <a:rPr lang="ru-RU" dirty="0"/>
              <a:t>Актуальность исследования</a:t>
            </a:r>
            <a:endParaRPr lang="en-US" dirty="0"/>
          </a:p>
        </p:txBody>
      </p:sp>
      <p:pic>
        <p:nvPicPr>
          <p:cNvPr id="1026" name="Picture 2" descr="North Sea Deployment Shows How Quadruped Robots Can Be Commercially Useful  - IEEE Spectrum">
            <a:extLst>
              <a:ext uri="{FF2B5EF4-FFF2-40B4-BE49-F238E27FC236}">
                <a16:creationId xmlns:a16="http://schemas.microsoft.com/office/drawing/2014/main" id="{DAEF1202-F78A-4D56-8CA4-CFF8E58B67F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10960" y="1309809"/>
            <a:ext cx="6770077" cy="50775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49599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3320C-C2D7-4B63-ACE3-FF31B763B650}"/>
              </a:ext>
            </a:extLst>
          </p:cNvPr>
          <p:cNvSpPr>
            <a:spLocks noGrp="1"/>
          </p:cNvSpPr>
          <p:nvPr>
            <p:ph type="title"/>
          </p:nvPr>
        </p:nvSpPr>
        <p:spPr/>
        <p:txBody>
          <a:bodyPr>
            <a:normAutofit/>
          </a:bodyPr>
          <a:lstStyle/>
          <a:p>
            <a:r>
              <a:rPr lang="ru-RU" dirty="0"/>
              <a:t>Цель и задачи работы, календарный план</a:t>
            </a:r>
            <a:br>
              <a:rPr lang="ru-RU" dirty="0"/>
            </a:br>
            <a:endParaRPr lang="en-US" dirty="0"/>
          </a:p>
        </p:txBody>
      </p:sp>
      <p:sp>
        <p:nvSpPr>
          <p:cNvPr id="3" name="Content Placeholder 2">
            <a:extLst>
              <a:ext uri="{FF2B5EF4-FFF2-40B4-BE49-F238E27FC236}">
                <a16:creationId xmlns:a16="http://schemas.microsoft.com/office/drawing/2014/main" id="{C3DCDAAD-3F1F-4457-9138-20900BA96454}"/>
              </a:ext>
            </a:extLst>
          </p:cNvPr>
          <p:cNvSpPr>
            <a:spLocks noGrp="1"/>
          </p:cNvSpPr>
          <p:nvPr>
            <p:ph idx="1"/>
          </p:nvPr>
        </p:nvSpPr>
        <p:spPr/>
        <p:txBody>
          <a:bodyPr/>
          <a:lstStyle/>
          <a:p>
            <a:pPr marL="0" indent="0">
              <a:buNone/>
            </a:pPr>
            <a:r>
              <a:rPr lang="ru-RU" dirty="0"/>
              <a:t>План: </a:t>
            </a:r>
          </a:p>
          <a:p>
            <a:r>
              <a:rPr lang="ru-RU" dirty="0"/>
              <a:t>10 </a:t>
            </a:r>
            <a:r>
              <a:rPr lang="ru-RU" dirty="0" err="1"/>
              <a:t>арпеля</a:t>
            </a:r>
            <a:r>
              <a:rPr lang="ru-RU" dirty="0"/>
              <a:t> – оценить качество построенных карт без помех</a:t>
            </a:r>
          </a:p>
          <a:p>
            <a:r>
              <a:rPr lang="ru-RU" dirty="0"/>
              <a:t>15 апреля – внедрить помехи</a:t>
            </a:r>
          </a:p>
          <a:p>
            <a:r>
              <a:rPr lang="ru-RU" dirty="0"/>
              <a:t>1 мая – выбрать критерии и оценить полученные карты</a:t>
            </a:r>
          </a:p>
          <a:p>
            <a:r>
              <a:rPr lang="ru-RU" dirty="0"/>
              <a:t>31 мая – написание отчета по проделанной работе</a:t>
            </a:r>
          </a:p>
          <a:p>
            <a:pPr marL="0" indent="0">
              <a:buNone/>
            </a:pPr>
            <a:endParaRPr lang="en-US" dirty="0"/>
          </a:p>
        </p:txBody>
      </p:sp>
    </p:spTree>
    <p:extLst>
      <p:ext uri="{BB962C8B-B14F-4D97-AF65-F5344CB8AC3E}">
        <p14:creationId xmlns:p14="http://schemas.microsoft.com/office/powerpoint/2010/main" val="35511762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4DBA7-1AFF-4FDE-8006-513713E966F7}"/>
              </a:ext>
            </a:extLst>
          </p:cNvPr>
          <p:cNvSpPr>
            <a:spLocks noGrp="1"/>
          </p:cNvSpPr>
          <p:nvPr>
            <p:ph type="title"/>
          </p:nvPr>
        </p:nvSpPr>
        <p:spPr/>
        <p:txBody>
          <a:bodyPr/>
          <a:lstStyle/>
          <a:p>
            <a:r>
              <a:rPr lang="ru-RU" dirty="0"/>
              <a:t>Реализация</a:t>
            </a:r>
            <a:endParaRPr lang="en-US" dirty="0"/>
          </a:p>
        </p:txBody>
      </p:sp>
      <p:pic>
        <p:nvPicPr>
          <p:cNvPr id="4" name="Рисунок 4">
            <a:extLst>
              <a:ext uri="{FF2B5EF4-FFF2-40B4-BE49-F238E27FC236}">
                <a16:creationId xmlns:a16="http://schemas.microsoft.com/office/drawing/2014/main" id="{20429EE7-D191-8255-9BD6-E3EEED70DC6A}"/>
              </a:ext>
            </a:extLst>
          </p:cNvPr>
          <p:cNvPicPr>
            <a:picLocks noGrp="1" noChangeAspect="1"/>
          </p:cNvPicPr>
          <p:nvPr>
            <p:ph idx="1"/>
          </p:nvPr>
        </p:nvPicPr>
        <p:blipFill>
          <a:blip r:embed="rId3"/>
          <a:stretch>
            <a:fillRect/>
          </a:stretch>
        </p:blipFill>
        <p:spPr>
          <a:xfrm>
            <a:off x="2175296" y="1387146"/>
            <a:ext cx="8265573" cy="5219663"/>
          </a:xfrm>
        </p:spPr>
      </p:pic>
    </p:spTree>
    <p:extLst>
      <p:ext uri="{BB962C8B-B14F-4D97-AF65-F5344CB8AC3E}">
        <p14:creationId xmlns:p14="http://schemas.microsoft.com/office/powerpoint/2010/main" val="33233549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2E64131-918E-DC96-A4D9-F9576129F7AA}"/>
              </a:ext>
            </a:extLst>
          </p:cNvPr>
          <p:cNvSpPr>
            <a:spLocks noGrp="1"/>
          </p:cNvSpPr>
          <p:nvPr>
            <p:ph type="title"/>
          </p:nvPr>
        </p:nvSpPr>
        <p:spPr/>
        <p:txBody>
          <a:bodyPr/>
          <a:lstStyle/>
          <a:p>
            <a:endParaRPr lang="ru-RU"/>
          </a:p>
        </p:txBody>
      </p:sp>
      <p:pic>
        <p:nvPicPr>
          <p:cNvPr id="7" name="Рисунок 7" descr="Изображение выглядит как текст&#10;&#10;Автоматически созданное описание">
            <a:extLst>
              <a:ext uri="{FF2B5EF4-FFF2-40B4-BE49-F238E27FC236}">
                <a16:creationId xmlns:a16="http://schemas.microsoft.com/office/drawing/2014/main" id="{F9085AB1-8604-5955-CFF5-9931A8B14A25}"/>
              </a:ext>
            </a:extLst>
          </p:cNvPr>
          <p:cNvPicPr>
            <a:picLocks noGrp="1" noChangeAspect="1"/>
          </p:cNvPicPr>
          <p:nvPr>
            <p:ph idx="1"/>
          </p:nvPr>
        </p:nvPicPr>
        <p:blipFill>
          <a:blip r:embed="rId3"/>
          <a:stretch>
            <a:fillRect/>
          </a:stretch>
        </p:blipFill>
        <p:spPr>
          <a:xfrm>
            <a:off x="1221472" y="660213"/>
            <a:ext cx="8874996" cy="5841720"/>
          </a:xfrm>
        </p:spPr>
      </p:pic>
    </p:spTree>
    <p:extLst>
      <p:ext uri="{BB962C8B-B14F-4D97-AF65-F5344CB8AC3E}">
        <p14:creationId xmlns:p14="http://schemas.microsoft.com/office/powerpoint/2010/main" val="1157212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2596C63-07EC-50C8-937A-3AD6986DF5D9}"/>
              </a:ext>
            </a:extLst>
          </p:cNvPr>
          <p:cNvSpPr>
            <a:spLocks noGrp="1"/>
          </p:cNvSpPr>
          <p:nvPr>
            <p:ph type="title"/>
          </p:nvPr>
        </p:nvSpPr>
        <p:spPr/>
        <p:txBody>
          <a:bodyPr/>
          <a:lstStyle/>
          <a:p>
            <a:r>
              <a:rPr lang="ru-RU" dirty="0">
                <a:ea typeface="Calibri Light"/>
                <a:cs typeface="Calibri Light"/>
              </a:rPr>
              <a:t>Оценка результатов</a:t>
            </a:r>
          </a:p>
        </p:txBody>
      </p:sp>
      <p:sp>
        <p:nvSpPr>
          <p:cNvPr id="3" name="Объект 2">
            <a:extLst>
              <a:ext uri="{FF2B5EF4-FFF2-40B4-BE49-F238E27FC236}">
                <a16:creationId xmlns:a16="http://schemas.microsoft.com/office/drawing/2014/main" id="{FEFA142F-4F0B-7EA0-936C-E784F84E2941}"/>
              </a:ext>
            </a:extLst>
          </p:cNvPr>
          <p:cNvSpPr>
            <a:spLocks noGrp="1"/>
          </p:cNvSpPr>
          <p:nvPr>
            <p:ph idx="1"/>
          </p:nvPr>
        </p:nvSpPr>
        <p:spPr/>
        <p:txBody>
          <a:bodyPr vert="horz" lIns="91440" tIns="45720" rIns="91440" bIns="45720" rtlCol="0" anchor="t">
            <a:normAutofit/>
          </a:bodyPr>
          <a:lstStyle/>
          <a:p>
            <a:pPr marL="0" indent="0">
              <a:buNone/>
            </a:pPr>
            <a:r>
              <a:rPr lang="ru-RU" dirty="0">
                <a:ea typeface="Calibri"/>
                <a:cs typeface="Calibri"/>
              </a:rPr>
              <a:t>Критерии:</a:t>
            </a:r>
          </a:p>
          <a:p>
            <a:pPr marL="457200" indent="-457200"/>
            <a:r>
              <a:rPr lang="ru-RU" dirty="0">
                <a:ea typeface="Calibri"/>
                <a:cs typeface="Calibri"/>
              </a:rPr>
              <a:t>Ошибка абсолютной траектории (</a:t>
            </a:r>
            <a:r>
              <a:rPr lang="ru-RU" dirty="0">
                <a:ea typeface="+mn-lt"/>
                <a:cs typeface="+mn-lt"/>
              </a:rPr>
              <a:t>ATE)</a:t>
            </a:r>
            <a:endParaRPr lang="ru-RU" dirty="0">
              <a:ea typeface="Calibri"/>
              <a:cs typeface="Calibri"/>
            </a:endParaRPr>
          </a:p>
          <a:p>
            <a:pPr marL="457200" indent="-457200"/>
            <a:r>
              <a:rPr lang="ru-RU" dirty="0">
                <a:ea typeface="Calibri"/>
                <a:cs typeface="Calibri"/>
              </a:rPr>
              <a:t>Ошибка относительной позиции (RPE)</a:t>
            </a:r>
          </a:p>
          <a:p>
            <a:pPr marL="457200" indent="-457200"/>
            <a:r>
              <a:rPr lang="ru-RU" dirty="0">
                <a:ea typeface="Calibri"/>
                <a:cs typeface="Calibri"/>
              </a:rPr>
              <a:t>Ошибка определения расстояния до поверхности (SDE)</a:t>
            </a:r>
            <a:endParaRPr lang="en-US" dirty="0">
              <a:ea typeface="Calibri"/>
              <a:cs typeface="Calibri"/>
            </a:endParaRPr>
          </a:p>
          <a:p>
            <a:pPr marL="457200" indent="-457200"/>
            <a:r>
              <a:rPr lang="ru-RU" dirty="0">
                <a:ea typeface="+mn-lt"/>
                <a:cs typeface="+mn-lt"/>
              </a:rPr>
              <a:t>Критерий  </a:t>
            </a:r>
            <a:r>
              <a:rPr lang="ru-RU" dirty="0" err="1">
                <a:ea typeface="+mn-lt"/>
                <a:cs typeface="+mn-lt"/>
              </a:rPr>
              <a:t>dence</a:t>
            </a:r>
            <a:r>
              <a:rPr lang="ru-RU" dirty="0">
                <a:ea typeface="+mn-lt"/>
                <a:cs typeface="+mn-lt"/>
              </a:rPr>
              <a:t> </a:t>
            </a:r>
            <a:r>
              <a:rPr lang="ru-RU" dirty="0" err="1">
                <a:ea typeface="+mn-lt"/>
                <a:cs typeface="+mn-lt"/>
              </a:rPr>
              <a:t>map</a:t>
            </a:r>
            <a:r>
              <a:rPr lang="ru-RU" dirty="0">
                <a:ea typeface="+mn-lt"/>
                <a:cs typeface="+mn-lt"/>
              </a:rPr>
              <a:t> </a:t>
            </a:r>
            <a:r>
              <a:rPr lang="ru-RU" dirty="0" err="1">
                <a:ea typeface="+mn-lt"/>
                <a:cs typeface="+mn-lt"/>
              </a:rPr>
              <a:t>posterior</a:t>
            </a:r>
            <a:r>
              <a:rPr lang="ru-RU" dirty="0">
                <a:ea typeface="+mn-lt"/>
                <a:cs typeface="+mn-lt"/>
              </a:rPr>
              <a:t> (DMP)</a:t>
            </a:r>
            <a:endParaRPr lang="ru-RU" dirty="0">
              <a:ea typeface="Calibri"/>
              <a:cs typeface="Calibri"/>
            </a:endParaRPr>
          </a:p>
          <a:p>
            <a:pPr marL="0" indent="0">
              <a:buNone/>
            </a:pPr>
            <a:endParaRPr lang="ru-RU" dirty="0">
              <a:ea typeface="Calibri"/>
              <a:cs typeface="Calibri"/>
            </a:endParaRPr>
          </a:p>
        </p:txBody>
      </p:sp>
    </p:spTree>
    <p:extLst>
      <p:ext uri="{BB962C8B-B14F-4D97-AF65-F5344CB8AC3E}">
        <p14:creationId xmlns:p14="http://schemas.microsoft.com/office/powerpoint/2010/main" val="620636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171E62A3-96A2-E328-6EDA-854862A89B2D}"/>
              </a:ext>
            </a:extLst>
          </p:cNvPr>
          <p:cNvSpPr>
            <a:spLocks noGrp="1"/>
          </p:cNvSpPr>
          <p:nvPr>
            <p:ph type="title"/>
          </p:nvPr>
        </p:nvSpPr>
        <p:spPr/>
        <p:txBody>
          <a:bodyPr/>
          <a:lstStyle/>
          <a:p>
            <a:endParaRPr lang="ru-RU"/>
          </a:p>
        </p:txBody>
      </p:sp>
      <p:pic>
        <p:nvPicPr>
          <p:cNvPr id="4" name="20210820_141240000_iOS (online-video-cutter.com)">
            <a:hlinkClick r:id="" action="ppaction://media"/>
            <a:extLst>
              <a:ext uri="{FF2B5EF4-FFF2-40B4-BE49-F238E27FC236}">
                <a16:creationId xmlns:a16="http://schemas.microsoft.com/office/drawing/2014/main" id="{FD50A03F-D921-4F1F-9C8F-DA1015926B8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706440" y="1332605"/>
            <a:ext cx="8779119" cy="4938143"/>
          </a:xfrm>
        </p:spPr>
      </p:pic>
    </p:spTree>
    <p:extLst>
      <p:ext uri="{BB962C8B-B14F-4D97-AF65-F5344CB8AC3E}">
        <p14:creationId xmlns:p14="http://schemas.microsoft.com/office/powerpoint/2010/main" val="2773675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847</Words>
  <Application>Microsoft Office PowerPoint</Application>
  <PresentationFormat>Widescreen</PresentationFormat>
  <Paragraphs>50</Paragraphs>
  <Slides>7</Slides>
  <Notes>7</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Consolas</vt:lpstr>
      <vt:lpstr>Roboto</vt:lpstr>
      <vt:lpstr>Office Theme</vt:lpstr>
      <vt:lpstr>Промежуточный отчет о НИР </vt:lpstr>
      <vt:lpstr>Актуальность исследования</vt:lpstr>
      <vt:lpstr>Цель и задачи работы, календарный план </vt:lpstr>
      <vt:lpstr>Реализация</vt:lpstr>
      <vt:lpstr>PowerPoint Presentation</vt:lpstr>
      <vt:lpstr>Оценка результатов</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Промежуточный отчет о НИР </dc:title>
  <dc:creator>Пестов Андрей Витальевич</dc:creator>
  <cp:lastModifiedBy>Пестов Андрей Витальевич</cp:lastModifiedBy>
  <cp:revision>187</cp:revision>
  <dcterms:created xsi:type="dcterms:W3CDTF">2022-04-04T12:50:11Z</dcterms:created>
  <dcterms:modified xsi:type="dcterms:W3CDTF">2022-04-04T14:25:36Z</dcterms:modified>
</cp:coreProperties>
</file>

<file path=docProps/thumbnail.jpeg>
</file>